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91" r:id="rId3"/>
    <p:sldId id="272" r:id="rId4"/>
    <p:sldId id="314" r:id="rId5"/>
    <p:sldId id="296" r:id="rId6"/>
    <p:sldId id="32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405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EBEFD-98E4-45CF-AE1C-CA15FCB6C817}" type="datetimeFigureOut">
              <a:rPr lang="it-IT" smtClean="0"/>
              <a:t>21/03/2025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6BD68-9331-401E-897D-FC845C0A4D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89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Altri valori 110/108 su </a:t>
            </a:r>
            <a:r>
              <a:rPr lang="it-IT" dirty="0" err="1"/>
              <a:t>ch</a:t>
            </a:r>
            <a:r>
              <a:rPr lang="it-IT" dirty="0"/>
              <a:t> 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77C66-1E0D-4D49-9A52-22DAE2DE78E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18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D397B-2CEF-DEC7-0636-CD66E41B2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210697" cy="2958053"/>
          </a:xfrm>
        </p:spPr>
        <p:txBody>
          <a:bodyPr anchor="b"/>
          <a:lstStyle>
            <a:lvl1pPr algn="ctr">
              <a:defRPr sz="6000" cap="small" baseline="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89EBE6-1ACD-BFBC-EE4C-9960E8FC8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193480"/>
            <a:ext cx="45656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F946A0-0E23-E6AB-2CE0-7CF3979A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89F7-79EE-4287-9F1D-F8BD0FDBBEB6}" type="datetime1">
              <a:rPr lang="it-IT" smtClean="0"/>
              <a:t>21/03/2025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B1DC8E-3CF0-A6C5-C17D-C952B6F1D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133" name="Gruppo 132">
            <a:extLst>
              <a:ext uri="{FF2B5EF4-FFF2-40B4-BE49-F238E27FC236}">
                <a16:creationId xmlns:a16="http://schemas.microsoft.com/office/drawing/2014/main" id="{B0A76178-F8B0-80FD-43B1-A74AB7A14419}"/>
              </a:ext>
            </a:extLst>
          </p:cNvPr>
          <p:cNvGrpSpPr/>
          <p:nvPr userDrawn="1"/>
        </p:nvGrpSpPr>
        <p:grpSpPr>
          <a:xfrm rot="18900000">
            <a:off x="9085653" y="-2463206"/>
            <a:ext cx="4199550" cy="4120358"/>
            <a:chOff x="3116550" y="3034351"/>
            <a:chExt cx="1679817" cy="1648142"/>
          </a:xfrm>
        </p:grpSpPr>
        <p:sp>
          <p:nvSpPr>
            <p:cNvPr id="134" name="Rettangolo 133">
              <a:extLst>
                <a:ext uri="{FF2B5EF4-FFF2-40B4-BE49-F238E27FC236}">
                  <a16:creationId xmlns:a16="http://schemas.microsoft.com/office/drawing/2014/main" id="{F6B0CC5E-4644-2C3A-5512-758C0DB5762E}"/>
                </a:ext>
              </a:extLst>
            </p:cNvPr>
            <p:cNvSpPr>
              <a:spLocks/>
            </p:cNvSpPr>
            <p:nvPr userDrawn="1"/>
          </p:nvSpPr>
          <p:spPr>
            <a:xfrm rot="16211749" flipH="1" flipV="1">
              <a:off x="3559133" y="3888847"/>
              <a:ext cx="788093" cy="799200"/>
            </a:xfrm>
            <a:prstGeom prst="rect">
              <a:avLst/>
            </a:prstGeom>
            <a:solidFill>
              <a:srgbClr val="A6CA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5" name="Rettangolo 134">
              <a:extLst>
                <a:ext uri="{FF2B5EF4-FFF2-40B4-BE49-F238E27FC236}">
                  <a16:creationId xmlns:a16="http://schemas.microsoft.com/office/drawing/2014/main" id="{FB24C768-EA9F-89BE-264C-8DF599420D9A}"/>
                </a:ext>
              </a:extLst>
            </p:cNvPr>
            <p:cNvSpPr>
              <a:spLocks/>
            </p:cNvSpPr>
            <p:nvPr userDrawn="1"/>
          </p:nvSpPr>
          <p:spPr>
            <a:xfrm rot="16211749" flipH="1" flipV="1">
              <a:off x="3561973" y="3028798"/>
              <a:ext cx="788093" cy="7992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6" name="Rettangolo 135">
              <a:extLst>
                <a:ext uri="{FF2B5EF4-FFF2-40B4-BE49-F238E27FC236}">
                  <a16:creationId xmlns:a16="http://schemas.microsoft.com/office/drawing/2014/main" id="{B0F57459-050C-988C-850D-7F1661A5E0AE}"/>
                </a:ext>
              </a:extLst>
            </p:cNvPr>
            <p:cNvSpPr/>
            <p:nvPr userDrawn="1"/>
          </p:nvSpPr>
          <p:spPr>
            <a:xfrm rot="16211749" flipH="1" flipV="1">
              <a:off x="3121793" y="3463442"/>
              <a:ext cx="360000" cy="360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7" name="Rettangolo 136">
              <a:extLst>
                <a:ext uri="{FF2B5EF4-FFF2-40B4-BE49-F238E27FC236}">
                  <a16:creationId xmlns:a16="http://schemas.microsoft.com/office/drawing/2014/main" id="{08DD2B6C-DB6F-498B-D3EF-9F5DC89E6F4F}"/>
                </a:ext>
              </a:extLst>
            </p:cNvPr>
            <p:cNvSpPr/>
            <p:nvPr userDrawn="1"/>
          </p:nvSpPr>
          <p:spPr>
            <a:xfrm rot="11749" flipH="1" flipV="1">
              <a:off x="3339163" y="3035204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8" name="Rettangolo 137">
              <a:extLst>
                <a:ext uri="{FF2B5EF4-FFF2-40B4-BE49-F238E27FC236}">
                  <a16:creationId xmlns:a16="http://schemas.microsoft.com/office/drawing/2014/main" id="{F6CEE111-069F-3F73-3B3D-CE2DB8C2BDDB}"/>
                </a:ext>
              </a:extLst>
            </p:cNvPr>
            <p:cNvSpPr/>
            <p:nvPr userDrawn="1"/>
          </p:nvSpPr>
          <p:spPr>
            <a:xfrm rot="11749" flipH="1" flipV="1">
              <a:off x="3120423" y="3035205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9" name="Rettangolo 138">
              <a:extLst>
                <a:ext uri="{FF2B5EF4-FFF2-40B4-BE49-F238E27FC236}">
                  <a16:creationId xmlns:a16="http://schemas.microsoft.com/office/drawing/2014/main" id="{EBC08651-3B17-1A23-8924-CFDE93FA6D37}"/>
                </a:ext>
              </a:extLst>
            </p:cNvPr>
            <p:cNvSpPr/>
            <p:nvPr userDrawn="1"/>
          </p:nvSpPr>
          <p:spPr>
            <a:xfrm rot="11749" flipH="1" flipV="1">
              <a:off x="3120424" y="3251942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0" name="Rettangolo 139">
              <a:extLst>
                <a:ext uri="{FF2B5EF4-FFF2-40B4-BE49-F238E27FC236}">
                  <a16:creationId xmlns:a16="http://schemas.microsoft.com/office/drawing/2014/main" id="{59E51CB1-1039-FF15-F690-F2A8F1AF9CEF}"/>
                </a:ext>
              </a:extLst>
            </p:cNvPr>
            <p:cNvSpPr/>
            <p:nvPr userDrawn="1"/>
          </p:nvSpPr>
          <p:spPr>
            <a:xfrm rot="11749" flipH="1" flipV="1">
              <a:off x="3339163" y="3251942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1" name="Rettangolo 140">
              <a:extLst>
                <a:ext uri="{FF2B5EF4-FFF2-40B4-BE49-F238E27FC236}">
                  <a16:creationId xmlns:a16="http://schemas.microsoft.com/office/drawing/2014/main" id="{7FDA022E-B7E8-18E4-D134-8092E7A63AC0}"/>
                </a:ext>
              </a:extLst>
            </p:cNvPr>
            <p:cNvSpPr/>
            <p:nvPr userDrawn="1"/>
          </p:nvSpPr>
          <p:spPr>
            <a:xfrm rot="11749" flipH="1" flipV="1">
              <a:off x="4649618" y="3463318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2" name="Rettangolo 141">
              <a:extLst>
                <a:ext uri="{FF2B5EF4-FFF2-40B4-BE49-F238E27FC236}">
                  <a16:creationId xmlns:a16="http://schemas.microsoft.com/office/drawing/2014/main" id="{44E7AA6D-5C13-6772-278C-8279B60332B5}"/>
                </a:ext>
              </a:extLst>
            </p:cNvPr>
            <p:cNvSpPr/>
            <p:nvPr userDrawn="1"/>
          </p:nvSpPr>
          <p:spPr>
            <a:xfrm rot="11749" flipH="1" flipV="1">
              <a:off x="4430878" y="3463319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3" name="Rettangolo 142">
              <a:extLst>
                <a:ext uri="{FF2B5EF4-FFF2-40B4-BE49-F238E27FC236}">
                  <a16:creationId xmlns:a16="http://schemas.microsoft.com/office/drawing/2014/main" id="{8CFCF2ED-362E-72A5-98FE-62BBD6EC71A8}"/>
                </a:ext>
              </a:extLst>
            </p:cNvPr>
            <p:cNvSpPr/>
            <p:nvPr userDrawn="1"/>
          </p:nvSpPr>
          <p:spPr>
            <a:xfrm rot="11749" flipH="1" flipV="1">
              <a:off x="4430879" y="3680056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4" name="Rettangolo 143">
              <a:extLst>
                <a:ext uri="{FF2B5EF4-FFF2-40B4-BE49-F238E27FC236}">
                  <a16:creationId xmlns:a16="http://schemas.microsoft.com/office/drawing/2014/main" id="{F6890545-ECA4-EBE8-0438-C06BACFE6B3A}"/>
                </a:ext>
              </a:extLst>
            </p:cNvPr>
            <p:cNvSpPr/>
            <p:nvPr userDrawn="1"/>
          </p:nvSpPr>
          <p:spPr>
            <a:xfrm rot="11749" flipH="1" flipV="1">
              <a:off x="4649618" y="3680056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5" name="Rettangolo 144">
              <a:extLst>
                <a:ext uri="{FF2B5EF4-FFF2-40B4-BE49-F238E27FC236}">
                  <a16:creationId xmlns:a16="http://schemas.microsoft.com/office/drawing/2014/main" id="{4511CB3A-A022-5732-0A30-E368BE72C686}"/>
                </a:ext>
              </a:extLst>
            </p:cNvPr>
            <p:cNvSpPr/>
            <p:nvPr userDrawn="1"/>
          </p:nvSpPr>
          <p:spPr>
            <a:xfrm rot="16211749" flipH="1" flipV="1">
              <a:off x="4436367" y="3035573"/>
              <a:ext cx="360000" cy="360000"/>
            </a:xfrm>
            <a:prstGeom prst="rect">
              <a:avLst/>
            </a:prstGeom>
            <a:solidFill>
              <a:srgbClr val="A6CA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6" name="Rettangolo 145">
              <a:extLst>
                <a:ext uri="{FF2B5EF4-FFF2-40B4-BE49-F238E27FC236}">
                  <a16:creationId xmlns:a16="http://schemas.microsoft.com/office/drawing/2014/main" id="{D67EC190-FD8A-D715-06C1-6079FD7A0932}"/>
                </a:ext>
              </a:extLst>
            </p:cNvPr>
            <p:cNvSpPr/>
            <p:nvPr userDrawn="1"/>
          </p:nvSpPr>
          <p:spPr>
            <a:xfrm rot="11749" flipH="1" flipV="1">
              <a:off x="3335290" y="4320176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7" name="Rettangolo 146">
              <a:extLst>
                <a:ext uri="{FF2B5EF4-FFF2-40B4-BE49-F238E27FC236}">
                  <a16:creationId xmlns:a16="http://schemas.microsoft.com/office/drawing/2014/main" id="{625F3527-72EF-3790-A8CE-1875DE79043C}"/>
                </a:ext>
              </a:extLst>
            </p:cNvPr>
            <p:cNvSpPr/>
            <p:nvPr userDrawn="1"/>
          </p:nvSpPr>
          <p:spPr>
            <a:xfrm rot="11749" flipH="1" flipV="1">
              <a:off x="3116550" y="4320177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8" name="Rettangolo 147">
              <a:extLst>
                <a:ext uri="{FF2B5EF4-FFF2-40B4-BE49-F238E27FC236}">
                  <a16:creationId xmlns:a16="http://schemas.microsoft.com/office/drawing/2014/main" id="{F85D4A5F-B74E-9CC1-C04A-A16BC01B6610}"/>
                </a:ext>
              </a:extLst>
            </p:cNvPr>
            <p:cNvSpPr/>
            <p:nvPr userDrawn="1"/>
          </p:nvSpPr>
          <p:spPr>
            <a:xfrm rot="11749" flipH="1" flipV="1">
              <a:off x="3116551" y="4536914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9" name="Rettangolo 148">
              <a:extLst>
                <a:ext uri="{FF2B5EF4-FFF2-40B4-BE49-F238E27FC236}">
                  <a16:creationId xmlns:a16="http://schemas.microsoft.com/office/drawing/2014/main" id="{6432DECD-CBBB-79AC-D244-F8AC506B3E48}"/>
                </a:ext>
              </a:extLst>
            </p:cNvPr>
            <p:cNvSpPr/>
            <p:nvPr userDrawn="1"/>
          </p:nvSpPr>
          <p:spPr>
            <a:xfrm rot="11749" flipH="1" flipV="1">
              <a:off x="3335290" y="4536914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0" name="Rettangolo 149">
              <a:extLst>
                <a:ext uri="{FF2B5EF4-FFF2-40B4-BE49-F238E27FC236}">
                  <a16:creationId xmlns:a16="http://schemas.microsoft.com/office/drawing/2014/main" id="{CA68432A-4819-6266-67FC-CF1AFC89BB25}"/>
                </a:ext>
              </a:extLst>
            </p:cNvPr>
            <p:cNvSpPr/>
            <p:nvPr userDrawn="1"/>
          </p:nvSpPr>
          <p:spPr>
            <a:xfrm rot="16211749" flipH="1" flipV="1">
              <a:off x="3119920" y="3892678"/>
              <a:ext cx="360000" cy="360000"/>
            </a:xfrm>
            <a:prstGeom prst="rect">
              <a:avLst/>
            </a:prstGeom>
            <a:solidFill>
              <a:srgbClr val="A6CA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1" name="Rettangolo 150">
              <a:extLst>
                <a:ext uri="{FF2B5EF4-FFF2-40B4-BE49-F238E27FC236}">
                  <a16:creationId xmlns:a16="http://schemas.microsoft.com/office/drawing/2014/main" id="{45738711-05C5-93A5-7EB4-DEACA3E725AF}"/>
                </a:ext>
              </a:extLst>
            </p:cNvPr>
            <p:cNvSpPr/>
            <p:nvPr userDrawn="1"/>
          </p:nvSpPr>
          <p:spPr>
            <a:xfrm rot="16211749" flipH="1" flipV="1">
              <a:off x="4430375" y="4320792"/>
              <a:ext cx="360000" cy="360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2" name="Rettangolo 151">
              <a:extLst>
                <a:ext uri="{FF2B5EF4-FFF2-40B4-BE49-F238E27FC236}">
                  <a16:creationId xmlns:a16="http://schemas.microsoft.com/office/drawing/2014/main" id="{A438C43E-2744-9A7E-C189-5C4B7FECD110}"/>
                </a:ext>
              </a:extLst>
            </p:cNvPr>
            <p:cNvSpPr/>
            <p:nvPr userDrawn="1"/>
          </p:nvSpPr>
          <p:spPr>
            <a:xfrm rot="11749" flipH="1" flipV="1">
              <a:off x="4649864" y="3892307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3" name="Rettangolo 152">
              <a:extLst>
                <a:ext uri="{FF2B5EF4-FFF2-40B4-BE49-F238E27FC236}">
                  <a16:creationId xmlns:a16="http://schemas.microsoft.com/office/drawing/2014/main" id="{9C717D4B-5D44-00AC-EC8A-D583AF61C58A}"/>
                </a:ext>
              </a:extLst>
            </p:cNvPr>
            <p:cNvSpPr/>
            <p:nvPr userDrawn="1"/>
          </p:nvSpPr>
          <p:spPr>
            <a:xfrm rot="11749" flipH="1" flipV="1">
              <a:off x="4431124" y="3892308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4" name="Rettangolo 153">
              <a:extLst>
                <a:ext uri="{FF2B5EF4-FFF2-40B4-BE49-F238E27FC236}">
                  <a16:creationId xmlns:a16="http://schemas.microsoft.com/office/drawing/2014/main" id="{B4C5F54D-E6CD-03A6-8AA0-32176F76C666}"/>
                </a:ext>
              </a:extLst>
            </p:cNvPr>
            <p:cNvSpPr/>
            <p:nvPr userDrawn="1"/>
          </p:nvSpPr>
          <p:spPr>
            <a:xfrm rot="11749" flipH="1" flipV="1">
              <a:off x="4431125" y="4109045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5" name="Rettangolo 154">
              <a:extLst>
                <a:ext uri="{FF2B5EF4-FFF2-40B4-BE49-F238E27FC236}">
                  <a16:creationId xmlns:a16="http://schemas.microsoft.com/office/drawing/2014/main" id="{B0AED4A3-8167-5DA3-F7EF-4C88E7BDF163}"/>
                </a:ext>
              </a:extLst>
            </p:cNvPr>
            <p:cNvSpPr/>
            <p:nvPr userDrawn="1"/>
          </p:nvSpPr>
          <p:spPr>
            <a:xfrm rot="11749" flipH="1" flipV="1">
              <a:off x="4649864" y="4109045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56" name="Gruppo 155">
            <a:extLst>
              <a:ext uri="{FF2B5EF4-FFF2-40B4-BE49-F238E27FC236}">
                <a16:creationId xmlns:a16="http://schemas.microsoft.com/office/drawing/2014/main" id="{94E2F362-1107-E7DB-3681-373434CD0D2F}"/>
              </a:ext>
            </a:extLst>
          </p:cNvPr>
          <p:cNvGrpSpPr/>
          <p:nvPr userDrawn="1"/>
        </p:nvGrpSpPr>
        <p:grpSpPr>
          <a:xfrm rot="18900000" flipH="1" flipV="1">
            <a:off x="11243052" y="1561853"/>
            <a:ext cx="4199550" cy="4120358"/>
            <a:chOff x="3116550" y="3034351"/>
            <a:chExt cx="1679817" cy="1648142"/>
          </a:xfrm>
        </p:grpSpPr>
        <p:sp>
          <p:nvSpPr>
            <p:cNvPr id="157" name="Rettangolo 156">
              <a:extLst>
                <a:ext uri="{FF2B5EF4-FFF2-40B4-BE49-F238E27FC236}">
                  <a16:creationId xmlns:a16="http://schemas.microsoft.com/office/drawing/2014/main" id="{6F90318E-4BB6-894D-C5DC-8F786FC89FCA}"/>
                </a:ext>
              </a:extLst>
            </p:cNvPr>
            <p:cNvSpPr>
              <a:spLocks/>
            </p:cNvSpPr>
            <p:nvPr userDrawn="1"/>
          </p:nvSpPr>
          <p:spPr>
            <a:xfrm rot="16211749" flipH="1" flipV="1">
              <a:off x="3559133" y="3888847"/>
              <a:ext cx="788093" cy="799200"/>
            </a:xfrm>
            <a:prstGeom prst="rect">
              <a:avLst/>
            </a:prstGeom>
            <a:solidFill>
              <a:srgbClr val="A6CA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8" name="Rettangolo 157">
              <a:extLst>
                <a:ext uri="{FF2B5EF4-FFF2-40B4-BE49-F238E27FC236}">
                  <a16:creationId xmlns:a16="http://schemas.microsoft.com/office/drawing/2014/main" id="{86948789-0B42-4482-3904-EAF40CC0326B}"/>
                </a:ext>
              </a:extLst>
            </p:cNvPr>
            <p:cNvSpPr>
              <a:spLocks/>
            </p:cNvSpPr>
            <p:nvPr userDrawn="1"/>
          </p:nvSpPr>
          <p:spPr>
            <a:xfrm rot="16211749" flipH="1" flipV="1">
              <a:off x="3561973" y="3028798"/>
              <a:ext cx="788093" cy="7992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9" name="Rettangolo 158">
              <a:extLst>
                <a:ext uri="{FF2B5EF4-FFF2-40B4-BE49-F238E27FC236}">
                  <a16:creationId xmlns:a16="http://schemas.microsoft.com/office/drawing/2014/main" id="{FDE9ADA1-92CC-ED5D-CFFF-9BE4E89CB489}"/>
                </a:ext>
              </a:extLst>
            </p:cNvPr>
            <p:cNvSpPr/>
            <p:nvPr userDrawn="1"/>
          </p:nvSpPr>
          <p:spPr>
            <a:xfrm rot="16211749" flipH="1" flipV="1">
              <a:off x="3121793" y="3463442"/>
              <a:ext cx="360000" cy="360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0" name="Rettangolo 159">
              <a:extLst>
                <a:ext uri="{FF2B5EF4-FFF2-40B4-BE49-F238E27FC236}">
                  <a16:creationId xmlns:a16="http://schemas.microsoft.com/office/drawing/2014/main" id="{0D1D5B97-10E5-2784-695F-481A6CE4CCAD}"/>
                </a:ext>
              </a:extLst>
            </p:cNvPr>
            <p:cNvSpPr/>
            <p:nvPr userDrawn="1"/>
          </p:nvSpPr>
          <p:spPr>
            <a:xfrm rot="11749" flipH="1" flipV="1">
              <a:off x="3339163" y="3035204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1" name="Rettangolo 160">
              <a:extLst>
                <a:ext uri="{FF2B5EF4-FFF2-40B4-BE49-F238E27FC236}">
                  <a16:creationId xmlns:a16="http://schemas.microsoft.com/office/drawing/2014/main" id="{F83B94EA-FD59-CD18-7ECF-F907A7E98EE0}"/>
                </a:ext>
              </a:extLst>
            </p:cNvPr>
            <p:cNvSpPr/>
            <p:nvPr userDrawn="1"/>
          </p:nvSpPr>
          <p:spPr>
            <a:xfrm rot="11749" flipH="1" flipV="1">
              <a:off x="3120423" y="3035205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2" name="Rettangolo 161">
              <a:extLst>
                <a:ext uri="{FF2B5EF4-FFF2-40B4-BE49-F238E27FC236}">
                  <a16:creationId xmlns:a16="http://schemas.microsoft.com/office/drawing/2014/main" id="{71980434-0ED4-2008-5D55-C0561A15E7AE}"/>
                </a:ext>
              </a:extLst>
            </p:cNvPr>
            <p:cNvSpPr/>
            <p:nvPr userDrawn="1"/>
          </p:nvSpPr>
          <p:spPr>
            <a:xfrm rot="11749" flipH="1" flipV="1">
              <a:off x="3120424" y="3251942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3" name="Rettangolo 162">
              <a:extLst>
                <a:ext uri="{FF2B5EF4-FFF2-40B4-BE49-F238E27FC236}">
                  <a16:creationId xmlns:a16="http://schemas.microsoft.com/office/drawing/2014/main" id="{35F096CB-D73D-ECB3-AEB6-3673D90B5513}"/>
                </a:ext>
              </a:extLst>
            </p:cNvPr>
            <p:cNvSpPr/>
            <p:nvPr userDrawn="1"/>
          </p:nvSpPr>
          <p:spPr>
            <a:xfrm rot="11749" flipH="1" flipV="1">
              <a:off x="3339163" y="3251942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4" name="Rettangolo 163">
              <a:extLst>
                <a:ext uri="{FF2B5EF4-FFF2-40B4-BE49-F238E27FC236}">
                  <a16:creationId xmlns:a16="http://schemas.microsoft.com/office/drawing/2014/main" id="{7D3A2583-2513-A02E-9B43-CBD22C4B6DD7}"/>
                </a:ext>
              </a:extLst>
            </p:cNvPr>
            <p:cNvSpPr/>
            <p:nvPr userDrawn="1"/>
          </p:nvSpPr>
          <p:spPr>
            <a:xfrm rot="11749" flipH="1" flipV="1">
              <a:off x="4649618" y="3463318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5" name="Rettangolo 164">
              <a:extLst>
                <a:ext uri="{FF2B5EF4-FFF2-40B4-BE49-F238E27FC236}">
                  <a16:creationId xmlns:a16="http://schemas.microsoft.com/office/drawing/2014/main" id="{D478E3EB-3A4E-3F44-4C30-32EA319318F5}"/>
                </a:ext>
              </a:extLst>
            </p:cNvPr>
            <p:cNvSpPr/>
            <p:nvPr userDrawn="1"/>
          </p:nvSpPr>
          <p:spPr>
            <a:xfrm rot="11749" flipH="1" flipV="1">
              <a:off x="4430878" y="3463319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6" name="Rettangolo 165">
              <a:extLst>
                <a:ext uri="{FF2B5EF4-FFF2-40B4-BE49-F238E27FC236}">
                  <a16:creationId xmlns:a16="http://schemas.microsoft.com/office/drawing/2014/main" id="{BEADD547-7BE9-6592-6CBC-F723821F70B9}"/>
                </a:ext>
              </a:extLst>
            </p:cNvPr>
            <p:cNvSpPr/>
            <p:nvPr userDrawn="1"/>
          </p:nvSpPr>
          <p:spPr>
            <a:xfrm rot="11749" flipH="1" flipV="1">
              <a:off x="4430879" y="3680056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7" name="Rettangolo 166">
              <a:extLst>
                <a:ext uri="{FF2B5EF4-FFF2-40B4-BE49-F238E27FC236}">
                  <a16:creationId xmlns:a16="http://schemas.microsoft.com/office/drawing/2014/main" id="{A6473CB1-34F7-0959-5DA6-BA35DDF94B62}"/>
                </a:ext>
              </a:extLst>
            </p:cNvPr>
            <p:cNvSpPr/>
            <p:nvPr userDrawn="1"/>
          </p:nvSpPr>
          <p:spPr>
            <a:xfrm rot="11749" flipH="1" flipV="1">
              <a:off x="4649618" y="3680056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8" name="Rettangolo 167">
              <a:extLst>
                <a:ext uri="{FF2B5EF4-FFF2-40B4-BE49-F238E27FC236}">
                  <a16:creationId xmlns:a16="http://schemas.microsoft.com/office/drawing/2014/main" id="{78572122-4A85-A5ED-3A9F-6F710876891E}"/>
                </a:ext>
              </a:extLst>
            </p:cNvPr>
            <p:cNvSpPr/>
            <p:nvPr userDrawn="1"/>
          </p:nvSpPr>
          <p:spPr>
            <a:xfrm rot="16211749" flipH="1" flipV="1">
              <a:off x="4436367" y="3035573"/>
              <a:ext cx="360000" cy="360000"/>
            </a:xfrm>
            <a:prstGeom prst="rect">
              <a:avLst/>
            </a:prstGeom>
            <a:solidFill>
              <a:srgbClr val="A6CA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9" name="Rettangolo 168">
              <a:extLst>
                <a:ext uri="{FF2B5EF4-FFF2-40B4-BE49-F238E27FC236}">
                  <a16:creationId xmlns:a16="http://schemas.microsoft.com/office/drawing/2014/main" id="{ABE8BD94-26C2-2D46-4F2B-FBAA591DA823}"/>
                </a:ext>
              </a:extLst>
            </p:cNvPr>
            <p:cNvSpPr/>
            <p:nvPr userDrawn="1"/>
          </p:nvSpPr>
          <p:spPr>
            <a:xfrm rot="11749" flipH="1" flipV="1">
              <a:off x="3335290" y="4320176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0" name="Rettangolo 169">
              <a:extLst>
                <a:ext uri="{FF2B5EF4-FFF2-40B4-BE49-F238E27FC236}">
                  <a16:creationId xmlns:a16="http://schemas.microsoft.com/office/drawing/2014/main" id="{0D127FC0-2B68-79F0-9053-045902A75C15}"/>
                </a:ext>
              </a:extLst>
            </p:cNvPr>
            <p:cNvSpPr/>
            <p:nvPr userDrawn="1"/>
          </p:nvSpPr>
          <p:spPr>
            <a:xfrm rot="11749" flipH="1" flipV="1">
              <a:off x="3116550" y="4320177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1" name="Rettangolo 170">
              <a:extLst>
                <a:ext uri="{FF2B5EF4-FFF2-40B4-BE49-F238E27FC236}">
                  <a16:creationId xmlns:a16="http://schemas.microsoft.com/office/drawing/2014/main" id="{DCE3EB65-2D96-1D4C-9D08-3BA1BBCF8B8D}"/>
                </a:ext>
              </a:extLst>
            </p:cNvPr>
            <p:cNvSpPr/>
            <p:nvPr userDrawn="1"/>
          </p:nvSpPr>
          <p:spPr>
            <a:xfrm rot="11749" flipH="1" flipV="1">
              <a:off x="3116551" y="4536914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2" name="Rettangolo 171">
              <a:extLst>
                <a:ext uri="{FF2B5EF4-FFF2-40B4-BE49-F238E27FC236}">
                  <a16:creationId xmlns:a16="http://schemas.microsoft.com/office/drawing/2014/main" id="{EBA65894-BD21-EAD8-A4AE-364BD413B26C}"/>
                </a:ext>
              </a:extLst>
            </p:cNvPr>
            <p:cNvSpPr/>
            <p:nvPr userDrawn="1"/>
          </p:nvSpPr>
          <p:spPr>
            <a:xfrm rot="11749" flipH="1" flipV="1">
              <a:off x="3335290" y="4536914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3" name="Rettangolo 172">
              <a:extLst>
                <a:ext uri="{FF2B5EF4-FFF2-40B4-BE49-F238E27FC236}">
                  <a16:creationId xmlns:a16="http://schemas.microsoft.com/office/drawing/2014/main" id="{3FABABCF-4E2F-98B0-1FA7-B4EF8793127A}"/>
                </a:ext>
              </a:extLst>
            </p:cNvPr>
            <p:cNvSpPr/>
            <p:nvPr userDrawn="1"/>
          </p:nvSpPr>
          <p:spPr>
            <a:xfrm rot="16211749" flipH="1" flipV="1">
              <a:off x="3119920" y="3892678"/>
              <a:ext cx="360000" cy="360000"/>
            </a:xfrm>
            <a:prstGeom prst="rect">
              <a:avLst/>
            </a:prstGeom>
            <a:solidFill>
              <a:srgbClr val="A6CA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4" name="Rettangolo 173">
              <a:extLst>
                <a:ext uri="{FF2B5EF4-FFF2-40B4-BE49-F238E27FC236}">
                  <a16:creationId xmlns:a16="http://schemas.microsoft.com/office/drawing/2014/main" id="{C1E08B22-68B0-3BF2-7650-96863AA3A541}"/>
                </a:ext>
              </a:extLst>
            </p:cNvPr>
            <p:cNvSpPr/>
            <p:nvPr userDrawn="1"/>
          </p:nvSpPr>
          <p:spPr>
            <a:xfrm rot="16211749" flipH="1" flipV="1">
              <a:off x="4430375" y="4320792"/>
              <a:ext cx="360000" cy="360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5" name="Rettangolo 174">
              <a:extLst>
                <a:ext uri="{FF2B5EF4-FFF2-40B4-BE49-F238E27FC236}">
                  <a16:creationId xmlns:a16="http://schemas.microsoft.com/office/drawing/2014/main" id="{3D73141C-11EA-FFBD-3354-1580309DE7E1}"/>
                </a:ext>
              </a:extLst>
            </p:cNvPr>
            <p:cNvSpPr/>
            <p:nvPr userDrawn="1"/>
          </p:nvSpPr>
          <p:spPr>
            <a:xfrm rot="11749" flipH="1" flipV="1">
              <a:off x="4649864" y="3892307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6" name="Rettangolo 175">
              <a:extLst>
                <a:ext uri="{FF2B5EF4-FFF2-40B4-BE49-F238E27FC236}">
                  <a16:creationId xmlns:a16="http://schemas.microsoft.com/office/drawing/2014/main" id="{DD519ECE-1A40-4E7E-BDE1-01E27BDA73FF}"/>
                </a:ext>
              </a:extLst>
            </p:cNvPr>
            <p:cNvSpPr/>
            <p:nvPr userDrawn="1"/>
          </p:nvSpPr>
          <p:spPr>
            <a:xfrm rot="11749" flipH="1" flipV="1">
              <a:off x="4431124" y="3892308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7" name="Rettangolo 176">
              <a:extLst>
                <a:ext uri="{FF2B5EF4-FFF2-40B4-BE49-F238E27FC236}">
                  <a16:creationId xmlns:a16="http://schemas.microsoft.com/office/drawing/2014/main" id="{AF5BDE20-F3CD-9E51-221D-60DE4CE95424}"/>
                </a:ext>
              </a:extLst>
            </p:cNvPr>
            <p:cNvSpPr/>
            <p:nvPr userDrawn="1"/>
          </p:nvSpPr>
          <p:spPr>
            <a:xfrm rot="11749" flipH="1" flipV="1">
              <a:off x="4431125" y="4109045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8" name="Rettangolo 177">
              <a:extLst>
                <a:ext uri="{FF2B5EF4-FFF2-40B4-BE49-F238E27FC236}">
                  <a16:creationId xmlns:a16="http://schemas.microsoft.com/office/drawing/2014/main" id="{D9960169-213A-4034-6A0E-E1F81B51FB27}"/>
                </a:ext>
              </a:extLst>
            </p:cNvPr>
            <p:cNvSpPr/>
            <p:nvPr userDrawn="1"/>
          </p:nvSpPr>
          <p:spPr>
            <a:xfrm rot="11749" flipH="1" flipV="1">
              <a:off x="4649864" y="4109045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40" name="Gruppo 239">
            <a:extLst>
              <a:ext uri="{FF2B5EF4-FFF2-40B4-BE49-F238E27FC236}">
                <a16:creationId xmlns:a16="http://schemas.microsoft.com/office/drawing/2014/main" id="{A485964A-4811-132C-7F8C-2AA36FC4E761}"/>
              </a:ext>
            </a:extLst>
          </p:cNvPr>
          <p:cNvGrpSpPr/>
          <p:nvPr userDrawn="1"/>
        </p:nvGrpSpPr>
        <p:grpSpPr>
          <a:xfrm rot="18900000">
            <a:off x="-570895" y="4477776"/>
            <a:ext cx="2972566" cy="2916512"/>
            <a:chOff x="3116550" y="3034351"/>
            <a:chExt cx="1679817" cy="1648142"/>
          </a:xfrm>
        </p:grpSpPr>
        <p:sp>
          <p:nvSpPr>
            <p:cNvPr id="241" name="Rettangolo 240">
              <a:extLst>
                <a:ext uri="{FF2B5EF4-FFF2-40B4-BE49-F238E27FC236}">
                  <a16:creationId xmlns:a16="http://schemas.microsoft.com/office/drawing/2014/main" id="{2725A355-3E6D-2E3A-AE93-50EF8634CF5A}"/>
                </a:ext>
              </a:extLst>
            </p:cNvPr>
            <p:cNvSpPr>
              <a:spLocks/>
            </p:cNvSpPr>
            <p:nvPr userDrawn="1"/>
          </p:nvSpPr>
          <p:spPr>
            <a:xfrm rot="16211749" flipH="1" flipV="1">
              <a:off x="3559133" y="3888847"/>
              <a:ext cx="788093" cy="799200"/>
            </a:xfrm>
            <a:prstGeom prst="rect">
              <a:avLst/>
            </a:prstGeom>
            <a:solidFill>
              <a:srgbClr val="A6CA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2" name="Rettangolo 241">
              <a:extLst>
                <a:ext uri="{FF2B5EF4-FFF2-40B4-BE49-F238E27FC236}">
                  <a16:creationId xmlns:a16="http://schemas.microsoft.com/office/drawing/2014/main" id="{7086A66F-A65B-9878-1252-004068D65CAA}"/>
                </a:ext>
              </a:extLst>
            </p:cNvPr>
            <p:cNvSpPr>
              <a:spLocks/>
            </p:cNvSpPr>
            <p:nvPr userDrawn="1"/>
          </p:nvSpPr>
          <p:spPr>
            <a:xfrm rot="16211749" flipH="1" flipV="1">
              <a:off x="3561973" y="3028798"/>
              <a:ext cx="788093" cy="7992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3" name="Rettangolo 242">
              <a:extLst>
                <a:ext uri="{FF2B5EF4-FFF2-40B4-BE49-F238E27FC236}">
                  <a16:creationId xmlns:a16="http://schemas.microsoft.com/office/drawing/2014/main" id="{B5571500-3AB6-22B5-EA6E-10E7895941D9}"/>
                </a:ext>
              </a:extLst>
            </p:cNvPr>
            <p:cNvSpPr/>
            <p:nvPr userDrawn="1"/>
          </p:nvSpPr>
          <p:spPr>
            <a:xfrm rot="16211749" flipH="1" flipV="1">
              <a:off x="3121793" y="3463442"/>
              <a:ext cx="360000" cy="360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4" name="Rettangolo 243">
              <a:extLst>
                <a:ext uri="{FF2B5EF4-FFF2-40B4-BE49-F238E27FC236}">
                  <a16:creationId xmlns:a16="http://schemas.microsoft.com/office/drawing/2014/main" id="{4BC637A1-BF7F-84A0-8B03-529D35C5D197}"/>
                </a:ext>
              </a:extLst>
            </p:cNvPr>
            <p:cNvSpPr/>
            <p:nvPr userDrawn="1"/>
          </p:nvSpPr>
          <p:spPr>
            <a:xfrm rot="11749" flipH="1" flipV="1">
              <a:off x="3339163" y="3035204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5" name="Rettangolo 244">
              <a:extLst>
                <a:ext uri="{FF2B5EF4-FFF2-40B4-BE49-F238E27FC236}">
                  <a16:creationId xmlns:a16="http://schemas.microsoft.com/office/drawing/2014/main" id="{24B9E34D-D406-D0A5-2001-6FDFDFA5FDD8}"/>
                </a:ext>
              </a:extLst>
            </p:cNvPr>
            <p:cNvSpPr/>
            <p:nvPr userDrawn="1"/>
          </p:nvSpPr>
          <p:spPr>
            <a:xfrm rot="11749" flipH="1" flipV="1">
              <a:off x="3120423" y="3035205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6" name="Rettangolo 245">
              <a:extLst>
                <a:ext uri="{FF2B5EF4-FFF2-40B4-BE49-F238E27FC236}">
                  <a16:creationId xmlns:a16="http://schemas.microsoft.com/office/drawing/2014/main" id="{30FEFD78-C6C9-451E-D686-757135040467}"/>
                </a:ext>
              </a:extLst>
            </p:cNvPr>
            <p:cNvSpPr/>
            <p:nvPr userDrawn="1"/>
          </p:nvSpPr>
          <p:spPr>
            <a:xfrm rot="11749" flipH="1" flipV="1">
              <a:off x="3120424" y="3251942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7" name="Rettangolo 246">
              <a:extLst>
                <a:ext uri="{FF2B5EF4-FFF2-40B4-BE49-F238E27FC236}">
                  <a16:creationId xmlns:a16="http://schemas.microsoft.com/office/drawing/2014/main" id="{D63ED92B-925D-7434-A88C-AE5C966BCF35}"/>
                </a:ext>
              </a:extLst>
            </p:cNvPr>
            <p:cNvSpPr/>
            <p:nvPr userDrawn="1"/>
          </p:nvSpPr>
          <p:spPr>
            <a:xfrm rot="11749" flipH="1" flipV="1">
              <a:off x="3339163" y="3251942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8" name="Rettangolo 247">
              <a:extLst>
                <a:ext uri="{FF2B5EF4-FFF2-40B4-BE49-F238E27FC236}">
                  <a16:creationId xmlns:a16="http://schemas.microsoft.com/office/drawing/2014/main" id="{EB8A3223-4D06-2055-63D5-FDD8128E0235}"/>
                </a:ext>
              </a:extLst>
            </p:cNvPr>
            <p:cNvSpPr/>
            <p:nvPr userDrawn="1"/>
          </p:nvSpPr>
          <p:spPr>
            <a:xfrm rot="11749" flipH="1" flipV="1">
              <a:off x="4649618" y="3463318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9" name="Rettangolo 248">
              <a:extLst>
                <a:ext uri="{FF2B5EF4-FFF2-40B4-BE49-F238E27FC236}">
                  <a16:creationId xmlns:a16="http://schemas.microsoft.com/office/drawing/2014/main" id="{34BA6FE9-1047-A042-464A-A2B3E41D486F}"/>
                </a:ext>
              </a:extLst>
            </p:cNvPr>
            <p:cNvSpPr/>
            <p:nvPr userDrawn="1"/>
          </p:nvSpPr>
          <p:spPr>
            <a:xfrm rot="11749" flipH="1" flipV="1">
              <a:off x="4430878" y="3463319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0" name="Rettangolo 249">
              <a:extLst>
                <a:ext uri="{FF2B5EF4-FFF2-40B4-BE49-F238E27FC236}">
                  <a16:creationId xmlns:a16="http://schemas.microsoft.com/office/drawing/2014/main" id="{259DA125-7410-0B2D-897B-1CFF8CC0B6CD}"/>
                </a:ext>
              </a:extLst>
            </p:cNvPr>
            <p:cNvSpPr/>
            <p:nvPr userDrawn="1"/>
          </p:nvSpPr>
          <p:spPr>
            <a:xfrm rot="11749" flipH="1" flipV="1">
              <a:off x="4430879" y="3680056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1" name="Rettangolo 250">
              <a:extLst>
                <a:ext uri="{FF2B5EF4-FFF2-40B4-BE49-F238E27FC236}">
                  <a16:creationId xmlns:a16="http://schemas.microsoft.com/office/drawing/2014/main" id="{B13119DA-0DC5-D36A-0266-D4FBA1441431}"/>
                </a:ext>
              </a:extLst>
            </p:cNvPr>
            <p:cNvSpPr/>
            <p:nvPr userDrawn="1"/>
          </p:nvSpPr>
          <p:spPr>
            <a:xfrm rot="11749" flipH="1" flipV="1">
              <a:off x="4649618" y="3680056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2" name="Rettangolo 251">
              <a:extLst>
                <a:ext uri="{FF2B5EF4-FFF2-40B4-BE49-F238E27FC236}">
                  <a16:creationId xmlns:a16="http://schemas.microsoft.com/office/drawing/2014/main" id="{F573E675-C094-ACB6-8221-D979D9AFA75F}"/>
                </a:ext>
              </a:extLst>
            </p:cNvPr>
            <p:cNvSpPr/>
            <p:nvPr userDrawn="1"/>
          </p:nvSpPr>
          <p:spPr>
            <a:xfrm rot="16211749" flipH="1" flipV="1">
              <a:off x="4436367" y="3035573"/>
              <a:ext cx="360000" cy="360000"/>
            </a:xfrm>
            <a:prstGeom prst="rect">
              <a:avLst/>
            </a:prstGeom>
            <a:solidFill>
              <a:srgbClr val="A6CA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3" name="Rettangolo 252">
              <a:extLst>
                <a:ext uri="{FF2B5EF4-FFF2-40B4-BE49-F238E27FC236}">
                  <a16:creationId xmlns:a16="http://schemas.microsoft.com/office/drawing/2014/main" id="{55714672-2668-328A-65C1-C20FED86E407}"/>
                </a:ext>
              </a:extLst>
            </p:cNvPr>
            <p:cNvSpPr/>
            <p:nvPr userDrawn="1"/>
          </p:nvSpPr>
          <p:spPr>
            <a:xfrm rot="11749" flipH="1" flipV="1">
              <a:off x="3335290" y="4320176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4" name="Rettangolo 253">
              <a:extLst>
                <a:ext uri="{FF2B5EF4-FFF2-40B4-BE49-F238E27FC236}">
                  <a16:creationId xmlns:a16="http://schemas.microsoft.com/office/drawing/2014/main" id="{FF12143A-9C0A-007D-0217-ECE1B1296A05}"/>
                </a:ext>
              </a:extLst>
            </p:cNvPr>
            <p:cNvSpPr/>
            <p:nvPr userDrawn="1"/>
          </p:nvSpPr>
          <p:spPr>
            <a:xfrm rot="11749" flipH="1" flipV="1">
              <a:off x="3116550" y="4320177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5" name="Rettangolo 254">
              <a:extLst>
                <a:ext uri="{FF2B5EF4-FFF2-40B4-BE49-F238E27FC236}">
                  <a16:creationId xmlns:a16="http://schemas.microsoft.com/office/drawing/2014/main" id="{54E7E62F-CE64-BFC2-2898-14A17B3F8335}"/>
                </a:ext>
              </a:extLst>
            </p:cNvPr>
            <p:cNvSpPr/>
            <p:nvPr userDrawn="1"/>
          </p:nvSpPr>
          <p:spPr>
            <a:xfrm rot="11749" flipH="1" flipV="1">
              <a:off x="3116551" y="4536914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Rettangolo 255">
              <a:extLst>
                <a:ext uri="{FF2B5EF4-FFF2-40B4-BE49-F238E27FC236}">
                  <a16:creationId xmlns:a16="http://schemas.microsoft.com/office/drawing/2014/main" id="{22B499B0-45CD-83A3-2065-7D948068EDE5}"/>
                </a:ext>
              </a:extLst>
            </p:cNvPr>
            <p:cNvSpPr/>
            <p:nvPr userDrawn="1"/>
          </p:nvSpPr>
          <p:spPr>
            <a:xfrm rot="11749" flipH="1" flipV="1">
              <a:off x="3335290" y="4536914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7" name="Rettangolo 256">
              <a:extLst>
                <a:ext uri="{FF2B5EF4-FFF2-40B4-BE49-F238E27FC236}">
                  <a16:creationId xmlns:a16="http://schemas.microsoft.com/office/drawing/2014/main" id="{AEA7323E-9207-7164-1EA4-677685E3A25C}"/>
                </a:ext>
              </a:extLst>
            </p:cNvPr>
            <p:cNvSpPr/>
            <p:nvPr userDrawn="1"/>
          </p:nvSpPr>
          <p:spPr>
            <a:xfrm rot="16211749" flipH="1" flipV="1">
              <a:off x="3119920" y="3892678"/>
              <a:ext cx="360000" cy="360000"/>
            </a:xfrm>
            <a:prstGeom prst="rect">
              <a:avLst/>
            </a:prstGeom>
            <a:solidFill>
              <a:srgbClr val="A6CA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Rettangolo 257">
              <a:extLst>
                <a:ext uri="{FF2B5EF4-FFF2-40B4-BE49-F238E27FC236}">
                  <a16:creationId xmlns:a16="http://schemas.microsoft.com/office/drawing/2014/main" id="{2582D0C6-D71A-1167-36AA-7AEE5E6F8873}"/>
                </a:ext>
              </a:extLst>
            </p:cNvPr>
            <p:cNvSpPr/>
            <p:nvPr userDrawn="1"/>
          </p:nvSpPr>
          <p:spPr>
            <a:xfrm rot="16211749" flipH="1" flipV="1">
              <a:off x="4430375" y="4320792"/>
              <a:ext cx="360000" cy="360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9" name="Rettangolo 258">
              <a:extLst>
                <a:ext uri="{FF2B5EF4-FFF2-40B4-BE49-F238E27FC236}">
                  <a16:creationId xmlns:a16="http://schemas.microsoft.com/office/drawing/2014/main" id="{3C518D3A-1D74-D4BD-C9DF-1BD5BF3F98B0}"/>
                </a:ext>
              </a:extLst>
            </p:cNvPr>
            <p:cNvSpPr/>
            <p:nvPr userDrawn="1"/>
          </p:nvSpPr>
          <p:spPr>
            <a:xfrm rot="11749" flipH="1" flipV="1">
              <a:off x="4649864" y="3892307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0" name="Rettangolo 259">
              <a:extLst>
                <a:ext uri="{FF2B5EF4-FFF2-40B4-BE49-F238E27FC236}">
                  <a16:creationId xmlns:a16="http://schemas.microsoft.com/office/drawing/2014/main" id="{F0D6DE6F-4B78-9E5C-186F-7F691D4888AF}"/>
                </a:ext>
              </a:extLst>
            </p:cNvPr>
            <p:cNvSpPr/>
            <p:nvPr userDrawn="1"/>
          </p:nvSpPr>
          <p:spPr>
            <a:xfrm rot="11749" flipH="1" flipV="1">
              <a:off x="4431124" y="3892308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1" name="Rettangolo 260">
              <a:extLst>
                <a:ext uri="{FF2B5EF4-FFF2-40B4-BE49-F238E27FC236}">
                  <a16:creationId xmlns:a16="http://schemas.microsoft.com/office/drawing/2014/main" id="{B5CE5292-255C-3411-DD99-A3749FBC9F6E}"/>
                </a:ext>
              </a:extLst>
            </p:cNvPr>
            <p:cNvSpPr/>
            <p:nvPr userDrawn="1"/>
          </p:nvSpPr>
          <p:spPr>
            <a:xfrm rot="11749" flipH="1" flipV="1">
              <a:off x="4431125" y="4109045"/>
              <a:ext cx="144000" cy="14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Rettangolo 261">
              <a:extLst>
                <a:ext uri="{FF2B5EF4-FFF2-40B4-BE49-F238E27FC236}">
                  <a16:creationId xmlns:a16="http://schemas.microsoft.com/office/drawing/2014/main" id="{7C456913-A994-9978-DB2E-4540409B43AE}"/>
                </a:ext>
              </a:extLst>
            </p:cNvPr>
            <p:cNvSpPr/>
            <p:nvPr userDrawn="1"/>
          </p:nvSpPr>
          <p:spPr>
            <a:xfrm rot="11749" flipH="1" flipV="1">
              <a:off x="4649864" y="4109045"/>
              <a:ext cx="144000" cy="144000"/>
            </a:xfrm>
            <a:prstGeom prst="rect">
              <a:avLst/>
            </a:prstGeom>
            <a:solidFill>
              <a:srgbClr val="163E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38338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53F9EB-1363-EDD6-1E20-43113C96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A52C55-48FB-6982-DE78-FE203A145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48" y="1847850"/>
            <a:ext cx="10515600" cy="435133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8DAAFF-BBC2-2DBD-EE0D-64043A4E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A80E-9CA4-4FBD-9781-97F8FBFDD811}" type="datetime1">
              <a:rPr lang="it-IT" smtClean="0"/>
              <a:t>21/03/2025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92EA9F-44D4-AC7D-5DA3-045072F3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37307D92-52BA-ADF0-5894-A99D6668FB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11749" flipH="1" flipV="1">
            <a:off x="11449978" y="867308"/>
            <a:ext cx="637047" cy="637048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D631D5FD-993B-2ABC-4DEA-94298FC010C8}"/>
              </a:ext>
            </a:extLst>
          </p:cNvPr>
          <p:cNvSpPr/>
          <p:nvPr userDrawn="1"/>
        </p:nvSpPr>
        <p:spPr>
          <a:xfrm rot="11749" flipH="1" flipV="1">
            <a:off x="11834631" y="109508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FF037A7-B8DE-D959-7FCD-8268CF81A22B}"/>
              </a:ext>
            </a:extLst>
          </p:cNvPr>
          <p:cNvSpPr/>
          <p:nvPr userDrawn="1"/>
        </p:nvSpPr>
        <p:spPr>
          <a:xfrm rot="16211749" flipH="1" flipV="1">
            <a:off x="11436135" y="2401043"/>
            <a:ext cx="637047" cy="637048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0" name="Rettangolo 69">
            <a:extLst>
              <a:ext uri="{FF2B5EF4-FFF2-40B4-BE49-F238E27FC236}">
                <a16:creationId xmlns:a16="http://schemas.microsoft.com/office/drawing/2014/main" id="{77EF43FF-2197-CB5F-EEEB-055DFAA882D8}"/>
              </a:ext>
            </a:extLst>
          </p:cNvPr>
          <p:cNvSpPr/>
          <p:nvPr userDrawn="1"/>
        </p:nvSpPr>
        <p:spPr>
          <a:xfrm rot="11749" flipH="1" flipV="1">
            <a:off x="11447554" y="109510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D7CFF2BC-A98A-657E-AEAB-628BBA6AB3FC}"/>
              </a:ext>
            </a:extLst>
          </p:cNvPr>
          <p:cNvSpPr/>
          <p:nvPr userDrawn="1"/>
        </p:nvSpPr>
        <p:spPr>
          <a:xfrm rot="11749" flipH="1" flipV="1">
            <a:off x="11447555" y="493043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685C57DE-9225-5FB5-734F-4C05136983BD}"/>
              </a:ext>
            </a:extLst>
          </p:cNvPr>
          <p:cNvSpPr/>
          <p:nvPr userDrawn="1"/>
        </p:nvSpPr>
        <p:spPr>
          <a:xfrm rot="11749" flipH="1" flipV="1">
            <a:off x="11834631" y="493043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Rettangolo 77">
            <a:extLst>
              <a:ext uri="{FF2B5EF4-FFF2-40B4-BE49-F238E27FC236}">
                <a16:creationId xmlns:a16="http://schemas.microsoft.com/office/drawing/2014/main" id="{20231D87-5BBB-E254-48D8-976C7BA6CCE0}"/>
              </a:ext>
            </a:extLst>
          </p:cNvPr>
          <p:cNvSpPr/>
          <p:nvPr userDrawn="1"/>
        </p:nvSpPr>
        <p:spPr>
          <a:xfrm rot="11749" flipH="1" flipV="1">
            <a:off x="11820229" y="3924600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Rettangolo 78">
            <a:extLst>
              <a:ext uri="{FF2B5EF4-FFF2-40B4-BE49-F238E27FC236}">
                <a16:creationId xmlns:a16="http://schemas.microsoft.com/office/drawing/2014/main" id="{DBD3B3F6-C318-3348-736F-86AE999459B3}"/>
              </a:ext>
            </a:extLst>
          </p:cNvPr>
          <p:cNvSpPr/>
          <p:nvPr userDrawn="1"/>
        </p:nvSpPr>
        <p:spPr>
          <a:xfrm rot="11749" flipH="1" flipV="1">
            <a:off x="11433152" y="3924601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Rettangolo 79">
            <a:extLst>
              <a:ext uri="{FF2B5EF4-FFF2-40B4-BE49-F238E27FC236}">
                <a16:creationId xmlns:a16="http://schemas.microsoft.com/office/drawing/2014/main" id="{B3003ADE-B556-E9E0-81E7-B1B3B6BAA01E}"/>
              </a:ext>
            </a:extLst>
          </p:cNvPr>
          <p:cNvSpPr/>
          <p:nvPr userDrawn="1"/>
        </p:nvSpPr>
        <p:spPr>
          <a:xfrm rot="11749" flipH="1" flipV="1">
            <a:off x="11433154" y="4308134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Rettangolo 80">
            <a:extLst>
              <a:ext uri="{FF2B5EF4-FFF2-40B4-BE49-F238E27FC236}">
                <a16:creationId xmlns:a16="http://schemas.microsoft.com/office/drawing/2014/main" id="{ED55D88B-6754-D12D-33E9-43466991F371}"/>
              </a:ext>
            </a:extLst>
          </p:cNvPr>
          <p:cNvSpPr/>
          <p:nvPr userDrawn="1"/>
        </p:nvSpPr>
        <p:spPr>
          <a:xfrm rot="11749" flipH="1" flipV="1">
            <a:off x="11820229" y="4308134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3A11CDF2-972E-E058-1AAC-46E8D2BE7D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11749" flipH="1" flipV="1">
            <a:off x="11439116" y="3168109"/>
            <a:ext cx="637047" cy="637048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Rettangolo 89">
            <a:extLst>
              <a:ext uri="{FF2B5EF4-FFF2-40B4-BE49-F238E27FC236}">
                <a16:creationId xmlns:a16="http://schemas.microsoft.com/office/drawing/2014/main" id="{5A8F9F6A-A0A0-30EF-4444-7590E360CA1A}"/>
              </a:ext>
            </a:extLst>
          </p:cNvPr>
          <p:cNvSpPr/>
          <p:nvPr userDrawn="1"/>
        </p:nvSpPr>
        <p:spPr>
          <a:xfrm rot="16211749" flipH="1" flipV="1">
            <a:off x="106952" y="6159695"/>
            <a:ext cx="637047" cy="637048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Rettangolo 90">
            <a:extLst>
              <a:ext uri="{FF2B5EF4-FFF2-40B4-BE49-F238E27FC236}">
                <a16:creationId xmlns:a16="http://schemas.microsoft.com/office/drawing/2014/main" id="{CD1FF760-D10D-F848-0967-31F9788464B8}"/>
              </a:ext>
            </a:extLst>
          </p:cNvPr>
          <p:cNvSpPr/>
          <p:nvPr userDrawn="1"/>
        </p:nvSpPr>
        <p:spPr>
          <a:xfrm rot="11749" flipH="1" flipV="1">
            <a:off x="491605" y="5401895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Rettangolo 91">
            <a:extLst>
              <a:ext uri="{FF2B5EF4-FFF2-40B4-BE49-F238E27FC236}">
                <a16:creationId xmlns:a16="http://schemas.microsoft.com/office/drawing/2014/main" id="{C59CFB0E-49DE-4B31-98B6-40606E61BCDC}"/>
              </a:ext>
            </a:extLst>
          </p:cNvPr>
          <p:cNvSpPr/>
          <p:nvPr userDrawn="1"/>
        </p:nvSpPr>
        <p:spPr>
          <a:xfrm rot="11749" flipH="1" flipV="1">
            <a:off x="104528" y="5401897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Rettangolo 92">
            <a:extLst>
              <a:ext uri="{FF2B5EF4-FFF2-40B4-BE49-F238E27FC236}">
                <a16:creationId xmlns:a16="http://schemas.microsoft.com/office/drawing/2014/main" id="{398BDDFE-1BB3-81A4-C9BA-34B03088C20A}"/>
              </a:ext>
            </a:extLst>
          </p:cNvPr>
          <p:cNvSpPr/>
          <p:nvPr userDrawn="1"/>
        </p:nvSpPr>
        <p:spPr>
          <a:xfrm rot="11749" flipH="1" flipV="1">
            <a:off x="104529" y="5785430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Rettangolo 93">
            <a:extLst>
              <a:ext uri="{FF2B5EF4-FFF2-40B4-BE49-F238E27FC236}">
                <a16:creationId xmlns:a16="http://schemas.microsoft.com/office/drawing/2014/main" id="{7C37EFD9-056E-C055-4E78-3EE1593F702E}"/>
              </a:ext>
            </a:extLst>
          </p:cNvPr>
          <p:cNvSpPr/>
          <p:nvPr userDrawn="1"/>
        </p:nvSpPr>
        <p:spPr>
          <a:xfrm rot="11749" flipH="1" flipV="1">
            <a:off x="491605" y="5785430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8B75F90B-FB88-BEEB-F109-08CC822549AF}"/>
              </a:ext>
            </a:extLst>
          </p:cNvPr>
          <p:cNvSpPr/>
          <p:nvPr userDrawn="1"/>
        </p:nvSpPr>
        <p:spPr>
          <a:xfrm rot="11749" flipH="1" flipV="1">
            <a:off x="484751" y="7675751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Rettangolo 95">
            <a:extLst>
              <a:ext uri="{FF2B5EF4-FFF2-40B4-BE49-F238E27FC236}">
                <a16:creationId xmlns:a16="http://schemas.microsoft.com/office/drawing/2014/main" id="{1B055CFD-F360-57B1-2991-2DE9F99EBD18}"/>
              </a:ext>
            </a:extLst>
          </p:cNvPr>
          <p:cNvSpPr/>
          <p:nvPr userDrawn="1"/>
        </p:nvSpPr>
        <p:spPr>
          <a:xfrm rot="11749" flipH="1" flipV="1">
            <a:off x="97674" y="7675752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ttangolo 96">
            <a:extLst>
              <a:ext uri="{FF2B5EF4-FFF2-40B4-BE49-F238E27FC236}">
                <a16:creationId xmlns:a16="http://schemas.microsoft.com/office/drawing/2014/main" id="{8F891BFA-7028-B016-45E3-D79C805D8931}"/>
              </a:ext>
            </a:extLst>
          </p:cNvPr>
          <p:cNvSpPr/>
          <p:nvPr userDrawn="1"/>
        </p:nvSpPr>
        <p:spPr>
          <a:xfrm rot="11749" flipH="1" flipV="1">
            <a:off x="97676" y="8059285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Rettangolo 97">
            <a:extLst>
              <a:ext uri="{FF2B5EF4-FFF2-40B4-BE49-F238E27FC236}">
                <a16:creationId xmlns:a16="http://schemas.microsoft.com/office/drawing/2014/main" id="{713CA5D2-8BEB-4AF5-5511-1A4A7BE66FCB}"/>
              </a:ext>
            </a:extLst>
          </p:cNvPr>
          <p:cNvSpPr/>
          <p:nvPr userDrawn="1"/>
        </p:nvSpPr>
        <p:spPr>
          <a:xfrm rot="11749" flipH="1" flipV="1">
            <a:off x="484751" y="8059285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>
            <a:extLst>
              <a:ext uri="{FF2B5EF4-FFF2-40B4-BE49-F238E27FC236}">
                <a16:creationId xmlns:a16="http://schemas.microsoft.com/office/drawing/2014/main" id="{A38CB275-47D6-E909-32AB-04B1BC96568D}"/>
              </a:ext>
            </a:extLst>
          </p:cNvPr>
          <p:cNvSpPr/>
          <p:nvPr userDrawn="1"/>
        </p:nvSpPr>
        <p:spPr>
          <a:xfrm rot="16211749" flipH="1" flipV="1">
            <a:off x="103638" y="6919260"/>
            <a:ext cx="637047" cy="637048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9F4AA4D-C857-ECD8-A600-A360A840F4E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94042" y="6207679"/>
            <a:ext cx="564042" cy="564042"/>
          </a:xfrm>
          <a:prstGeom prst="flowChartDecision">
            <a:avLst/>
          </a:prstGeom>
          <a:solidFill>
            <a:srgbClr val="A6CAEC"/>
          </a:solidFill>
        </p:spPr>
        <p:txBody>
          <a:bodyPr vert="horz" lIns="91440" tIns="45720" rIns="91440" bIns="45720" rtlCol="0" anchor="ctr"/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fld id="{2BDC66D0-41A8-43E4-AF55-8ECF7597D61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6" name="Immagine 5" descr="Immagine che contiene Elementi grafici, Carattere, design, grafica&#10;&#10;Descrizione generata automaticamente">
            <a:extLst>
              <a:ext uri="{FF2B5EF4-FFF2-40B4-BE49-F238E27FC236}">
                <a16:creationId xmlns:a16="http://schemas.microsoft.com/office/drawing/2014/main" id="{FDE31A3F-0D81-A9C6-AFC9-0E19D7CD9C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9" b="98696" l="336" r="97651">
                        <a14:foregroundMark x1="35906" y1="93043" x2="35906" y2="93043"/>
                        <a14:foregroundMark x1="42282" y1="98696" x2="42617" y2="97826"/>
                        <a14:foregroundMark x1="5369" y1="43913" x2="9060" y2="43913"/>
                        <a14:foregroundMark x1="3020" y1="43478" x2="336" y2="43913"/>
                        <a14:foregroundMark x1="71477" y1="44348" x2="81208" y2="44348"/>
                        <a14:foregroundMark x1="66107" y1="18696" x2="66107" y2="18696"/>
                        <a14:foregroundMark x1="69463" y1="3043" x2="69463" y2="3043"/>
                        <a14:foregroundMark x1="90940" y1="22174" x2="90940" y2="22174"/>
                        <a14:foregroundMark x1="93960" y1="20000" x2="93960" y2="20000"/>
                        <a14:foregroundMark x1="97651" y1="22609" x2="97651" y2="22609"/>
                        <a14:foregroundMark x1="21477" y1="40870" x2="20805" y2="42609"/>
                        <a14:foregroundMark x1="63758" y1="41304" x2="66443" y2="41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732" y="2458648"/>
            <a:ext cx="610538" cy="471221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7487BAB9-0EC2-B6D0-190B-AA67C8A29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717" y="3193142"/>
            <a:ext cx="632133" cy="58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3FFAD364-0BDE-6058-8736-E973942BE77D}"/>
              </a:ext>
            </a:extLst>
          </p:cNvPr>
          <p:cNvSpPr/>
          <p:nvPr userDrawn="1"/>
        </p:nvSpPr>
        <p:spPr>
          <a:xfrm rot="16211749" flipH="1" flipV="1">
            <a:off x="11436135" y="1624450"/>
            <a:ext cx="637047" cy="637048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 descr="Immagine che contiene Elementi grafici, Policromia, grafica, simbolo&#10;&#10;Descrizione generata automaticamente">
            <a:extLst>
              <a:ext uri="{FF2B5EF4-FFF2-40B4-BE49-F238E27FC236}">
                <a16:creationId xmlns:a16="http://schemas.microsoft.com/office/drawing/2014/main" id="{E7B31716-CE44-594A-9AEC-EAAD02BD97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142" y="1637805"/>
            <a:ext cx="624780" cy="624780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2E776327-A8F1-7F69-BB8C-579ADA5FF0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59447" y="876778"/>
            <a:ext cx="618109" cy="61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42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954BB9-F5BF-CA79-CEB6-D3CE8D86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C36560-D79D-07AC-153F-2F00EB423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6CB2A5-64AD-1464-DCFE-4E51BBC9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6C7A3-CE05-4855-87F0-B88E48069AAC}" type="datetime1">
              <a:rPr lang="it-IT" smtClean="0"/>
              <a:t>21/03/2025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F26BDD-30FD-A6CA-1449-FF4DFDE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B92FF59-77EF-67A3-626C-86847A5220B3}"/>
              </a:ext>
            </a:extLst>
          </p:cNvPr>
          <p:cNvSpPr>
            <a:spLocks/>
          </p:cNvSpPr>
          <p:nvPr userDrawn="1"/>
        </p:nvSpPr>
        <p:spPr>
          <a:xfrm rot="13511749" flipH="1" flipV="1">
            <a:off x="11131051" y="-635083"/>
            <a:ext cx="1394590" cy="1414246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4D826DF-9B41-5B9A-A214-C1B86D810149}"/>
              </a:ext>
            </a:extLst>
          </p:cNvPr>
          <p:cNvSpPr>
            <a:spLocks/>
          </p:cNvSpPr>
          <p:nvPr userDrawn="1"/>
        </p:nvSpPr>
        <p:spPr>
          <a:xfrm rot="13511749" flipH="1" flipV="1">
            <a:off x="10058444" y="-1714798"/>
            <a:ext cx="1394590" cy="1414246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C624FDB-26F0-B583-FAB0-2162052F9440}"/>
              </a:ext>
            </a:extLst>
          </p:cNvPr>
          <p:cNvSpPr/>
          <p:nvPr userDrawn="1"/>
        </p:nvSpPr>
        <p:spPr>
          <a:xfrm rot="13511749" flipH="1" flipV="1">
            <a:off x="9887675" y="-238498"/>
            <a:ext cx="637047" cy="637048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C58C29C-E7FB-2A82-853C-787AC88475CD}"/>
              </a:ext>
            </a:extLst>
          </p:cNvPr>
          <p:cNvSpPr/>
          <p:nvPr userDrawn="1"/>
        </p:nvSpPr>
        <p:spPr>
          <a:xfrm rot="18911749" flipH="1" flipV="1">
            <a:off x="9544658" y="-855219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B985900-4187-6614-2263-466AC7B4288B}"/>
              </a:ext>
            </a:extLst>
          </p:cNvPr>
          <p:cNvSpPr/>
          <p:nvPr userDrawn="1"/>
        </p:nvSpPr>
        <p:spPr>
          <a:xfrm rot="18911749" flipH="1" flipV="1">
            <a:off x="9270954" y="-581513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088487A-7B54-BAC8-302E-893A888F2388}"/>
              </a:ext>
            </a:extLst>
          </p:cNvPr>
          <p:cNvSpPr/>
          <p:nvPr userDrawn="1"/>
        </p:nvSpPr>
        <p:spPr>
          <a:xfrm rot="18911749" flipH="1" flipV="1">
            <a:off x="9542154" y="-310316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C538A9A-3F51-EF1A-1383-AB0B1969581F}"/>
              </a:ext>
            </a:extLst>
          </p:cNvPr>
          <p:cNvSpPr/>
          <p:nvPr userDrawn="1"/>
        </p:nvSpPr>
        <p:spPr>
          <a:xfrm rot="18911749" flipH="1" flipV="1">
            <a:off x="9815857" y="-584020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4F1BEFE-C65E-60D4-8EC2-7B29443BD4E8}"/>
              </a:ext>
            </a:extLst>
          </p:cNvPr>
          <p:cNvSpPr/>
          <p:nvPr userDrawn="1"/>
        </p:nvSpPr>
        <p:spPr>
          <a:xfrm rot="18911749" flipH="1" flipV="1">
            <a:off x="11720094" y="-1959276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5B3B342-C03C-4306-EB55-1AB17FA53B82}"/>
              </a:ext>
            </a:extLst>
          </p:cNvPr>
          <p:cNvSpPr/>
          <p:nvPr userDrawn="1"/>
        </p:nvSpPr>
        <p:spPr>
          <a:xfrm rot="18911749" flipH="1" flipV="1">
            <a:off x="11446390" y="-1685569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E079FC0-5ABE-3A1F-073F-8F6092ED07E5}"/>
              </a:ext>
            </a:extLst>
          </p:cNvPr>
          <p:cNvSpPr/>
          <p:nvPr userDrawn="1"/>
        </p:nvSpPr>
        <p:spPr>
          <a:xfrm rot="18911749" flipH="1" flipV="1">
            <a:off x="11717590" y="-1414372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167F363-7336-DF6A-FB9F-F977494CFA31}"/>
              </a:ext>
            </a:extLst>
          </p:cNvPr>
          <p:cNvSpPr/>
          <p:nvPr userDrawn="1"/>
        </p:nvSpPr>
        <p:spPr>
          <a:xfrm rot="18911749" flipH="1" flipV="1">
            <a:off x="11991294" y="-1688076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32BB99D-D0BF-C3B2-631A-3D103DC3C3C5}"/>
              </a:ext>
            </a:extLst>
          </p:cNvPr>
          <p:cNvSpPr/>
          <p:nvPr userDrawn="1"/>
        </p:nvSpPr>
        <p:spPr>
          <a:xfrm rot="13511749" flipH="1" flipV="1">
            <a:off x="10997191" y="-2418782"/>
            <a:ext cx="637047" cy="637048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2E43F85-0DCE-B384-8C0C-59388F77D63C}"/>
              </a:ext>
            </a:extLst>
          </p:cNvPr>
          <p:cNvSpPr/>
          <p:nvPr userDrawn="1"/>
        </p:nvSpPr>
        <p:spPr>
          <a:xfrm rot="18911749" flipH="1" flipV="1">
            <a:off x="11147670" y="757485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3425A35-D425-879E-EDF5-6AA058EE7E14}"/>
              </a:ext>
            </a:extLst>
          </p:cNvPr>
          <p:cNvSpPr/>
          <p:nvPr userDrawn="1"/>
        </p:nvSpPr>
        <p:spPr>
          <a:xfrm rot="18911749" flipH="1" flipV="1">
            <a:off x="10873966" y="1031192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246157F-B633-B8FB-1FE1-D335E887CBD2}"/>
              </a:ext>
            </a:extLst>
          </p:cNvPr>
          <p:cNvSpPr/>
          <p:nvPr userDrawn="1"/>
        </p:nvSpPr>
        <p:spPr>
          <a:xfrm rot="18911749" flipH="1" flipV="1">
            <a:off x="11145166" y="1302389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FAF577DE-2015-E41D-E066-918F5A70DDE5}"/>
              </a:ext>
            </a:extLst>
          </p:cNvPr>
          <p:cNvSpPr/>
          <p:nvPr userDrawn="1"/>
        </p:nvSpPr>
        <p:spPr>
          <a:xfrm rot="18911749" flipH="1" flipV="1">
            <a:off x="11418870" y="1028685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47470056-81B2-596B-07A5-D2AA10FAE80A}"/>
              </a:ext>
            </a:extLst>
          </p:cNvPr>
          <p:cNvSpPr/>
          <p:nvPr userDrawn="1"/>
        </p:nvSpPr>
        <p:spPr>
          <a:xfrm rot="13511749" flipH="1" flipV="1">
            <a:off x="10422425" y="300940"/>
            <a:ext cx="637047" cy="637048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AE7ED5F-A951-A44E-09E9-08971A14CB44}"/>
              </a:ext>
            </a:extLst>
          </p:cNvPr>
          <p:cNvSpPr/>
          <p:nvPr userDrawn="1"/>
        </p:nvSpPr>
        <p:spPr>
          <a:xfrm rot="13511749" flipH="1" flipV="1">
            <a:off x="12597861" y="-803117"/>
            <a:ext cx="637047" cy="637048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0356011E-3504-80FE-07AD-7936219460BF}"/>
              </a:ext>
            </a:extLst>
          </p:cNvPr>
          <p:cNvSpPr/>
          <p:nvPr userDrawn="1"/>
        </p:nvSpPr>
        <p:spPr>
          <a:xfrm rot="18911749" flipH="1" flipV="1">
            <a:off x="12257187" y="-1422798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9E1C9EB1-0DEB-4383-58E1-4E4522995F82}"/>
              </a:ext>
            </a:extLst>
          </p:cNvPr>
          <p:cNvSpPr/>
          <p:nvPr userDrawn="1"/>
        </p:nvSpPr>
        <p:spPr>
          <a:xfrm rot="18911749" flipH="1" flipV="1">
            <a:off x="11983483" y="-1149092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893F2E8B-2DA4-843F-2F12-BB869E1793C6}"/>
              </a:ext>
            </a:extLst>
          </p:cNvPr>
          <p:cNvSpPr/>
          <p:nvPr userDrawn="1"/>
        </p:nvSpPr>
        <p:spPr>
          <a:xfrm rot="18911749" flipH="1" flipV="1">
            <a:off x="12254683" y="-877895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E11C8857-324D-11E4-2C2A-08650122C3FF}"/>
              </a:ext>
            </a:extLst>
          </p:cNvPr>
          <p:cNvSpPr/>
          <p:nvPr userDrawn="1"/>
        </p:nvSpPr>
        <p:spPr>
          <a:xfrm rot="18911749" flipH="1" flipV="1">
            <a:off x="12528386" y="-1151599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887508B1-1E8D-13C7-443E-3C795927178B}"/>
              </a:ext>
            </a:extLst>
          </p:cNvPr>
          <p:cNvSpPr>
            <a:spLocks/>
          </p:cNvSpPr>
          <p:nvPr userDrawn="1"/>
        </p:nvSpPr>
        <p:spPr>
          <a:xfrm rot="13511749">
            <a:off x="11150819" y="1546918"/>
            <a:ext cx="1394590" cy="1414246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DCE86F5C-CBA0-656A-C3D9-65F3FFC1245E}"/>
              </a:ext>
            </a:extLst>
          </p:cNvPr>
          <p:cNvSpPr>
            <a:spLocks/>
          </p:cNvSpPr>
          <p:nvPr userDrawn="1"/>
        </p:nvSpPr>
        <p:spPr>
          <a:xfrm rot="13511749">
            <a:off x="12223426" y="2626633"/>
            <a:ext cx="1394590" cy="1414246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4454181B-5AA7-9C3A-10E0-2E895B96A056}"/>
              </a:ext>
            </a:extLst>
          </p:cNvPr>
          <p:cNvSpPr/>
          <p:nvPr userDrawn="1"/>
        </p:nvSpPr>
        <p:spPr>
          <a:xfrm rot="13511749">
            <a:off x="13151738" y="1927531"/>
            <a:ext cx="637047" cy="637048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46903B35-B9CB-DC25-E73D-521495C9845B}"/>
              </a:ext>
            </a:extLst>
          </p:cNvPr>
          <p:cNvSpPr/>
          <p:nvPr userDrawn="1"/>
        </p:nvSpPr>
        <p:spPr>
          <a:xfrm rot="18911749">
            <a:off x="13876983" y="2926481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55248C69-CB18-82C5-15C0-067480F6D03F}"/>
              </a:ext>
            </a:extLst>
          </p:cNvPr>
          <p:cNvSpPr/>
          <p:nvPr userDrawn="1"/>
        </p:nvSpPr>
        <p:spPr>
          <a:xfrm rot="18911749">
            <a:off x="14150687" y="2652775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1759097D-8C48-84DD-BE4B-56B1F65BCBD2}"/>
              </a:ext>
            </a:extLst>
          </p:cNvPr>
          <p:cNvSpPr/>
          <p:nvPr userDrawn="1"/>
        </p:nvSpPr>
        <p:spPr>
          <a:xfrm rot="18911749">
            <a:off x="13879487" y="2381578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CEB7FD94-E533-386C-B87B-BAD598527EB2}"/>
              </a:ext>
            </a:extLst>
          </p:cNvPr>
          <p:cNvSpPr/>
          <p:nvPr userDrawn="1"/>
        </p:nvSpPr>
        <p:spPr>
          <a:xfrm rot="18911749">
            <a:off x="13605783" y="2655282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79DE3B3B-BD57-6EE0-A06A-41DE8F49EDDF}"/>
              </a:ext>
            </a:extLst>
          </p:cNvPr>
          <p:cNvSpPr/>
          <p:nvPr userDrawn="1"/>
        </p:nvSpPr>
        <p:spPr>
          <a:xfrm rot="18911749">
            <a:off x="11701547" y="4030538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71F8E6B7-5636-6852-B20D-56AAA43F3619}"/>
              </a:ext>
            </a:extLst>
          </p:cNvPr>
          <p:cNvSpPr/>
          <p:nvPr userDrawn="1"/>
        </p:nvSpPr>
        <p:spPr>
          <a:xfrm rot="18911749">
            <a:off x="11975251" y="3756831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BD20AA61-55F8-0526-7C54-0A341CCAD7D3}"/>
              </a:ext>
            </a:extLst>
          </p:cNvPr>
          <p:cNvSpPr/>
          <p:nvPr userDrawn="1"/>
        </p:nvSpPr>
        <p:spPr>
          <a:xfrm rot="18911749">
            <a:off x="11704051" y="3485634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BACABDB1-0064-92F2-478F-32DDDBAC78E5}"/>
              </a:ext>
            </a:extLst>
          </p:cNvPr>
          <p:cNvSpPr/>
          <p:nvPr userDrawn="1"/>
        </p:nvSpPr>
        <p:spPr>
          <a:xfrm rot="18911749">
            <a:off x="11430347" y="3759338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4DF801CE-E622-5591-6E16-063A024A8320}"/>
              </a:ext>
            </a:extLst>
          </p:cNvPr>
          <p:cNvSpPr/>
          <p:nvPr userDrawn="1"/>
        </p:nvSpPr>
        <p:spPr>
          <a:xfrm rot="13511749">
            <a:off x="12042221" y="4107815"/>
            <a:ext cx="637047" cy="637048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8F18EB19-9C92-C2D4-84E1-EA91751FC278}"/>
              </a:ext>
            </a:extLst>
          </p:cNvPr>
          <p:cNvSpPr/>
          <p:nvPr userDrawn="1"/>
        </p:nvSpPr>
        <p:spPr>
          <a:xfrm rot="18911749">
            <a:off x="12273971" y="1313777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92CEBA85-493D-703C-F02B-D1F8FFA9AA9F}"/>
              </a:ext>
            </a:extLst>
          </p:cNvPr>
          <p:cNvSpPr/>
          <p:nvPr userDrawn="1"/>
        </p:nvSpPr>
        <p:spPr>
          <a:xfrm rot="18911749">
            <a:off x="12547675" y="1040071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6ED8F5C8-BBD0-D9A2-5078-39F31ABE7DBC}"/>
              </a:ext>
            </a:extLst>
          </p:cNvPr>
          <p:cNvSpPr/>
          <p:nvPr userDrawn="1"/>
        </p:nvSpPr>
        <p:spPr>
          <a:xfrm rot="18911749">
            <a:off x="12276475" y="768873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1B81E665-F119-44BD-818E-D5480FA20A1D}"/>
              </a:ext>
            </a:extLst>
          </p:cNvPr>
          <p:cNvSpPr/>
          <p:nvPr userDrawn="1"/>
        </p:nvSpPr>
        <p:spPr>
          <a:xfrm rot="18911749">
            <a:off x="12002771" y="1042577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C9409598-6671-114E-3C77-6A410DEC06E3}"/>
              </a:ext>
            </a:extLst>
          </p:cNvPr>
          <p:cNvSpPr/>
          <p:nvPr userDrawn="1"/>
        </p:nvSpPr>
        <p:spPr>
          <a:xfrm rot="13511749">
            <a:off x="12616988" y="1388094"/>
            <a:ext cx="637047" cy="637048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B84A34CB-9CAA-CD36-B82E-C478453739D1}"/>
              </a:ext>
            </a:extLst>
          </p:cNvPr>
          <p:cNvSpPr/>
          <p:nvPr userDrawn="1"/>
        </p:nvSpPr>
        <p:spPr>
          <a:xfrm rot="13511749">
            <a:off x="10441552" y="2492150"/>
            <a:ext cx="637047" cy="637048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6882E011-C429-A3AB-FDBF-D84F0F519C0B}"/>
              </a:ext>
            </a:extLst>
          </p:cNvPr>
          <p:cNvSpPr/>
          <p:nvPr userDrawn="1"/>
        </p:nvSpPr>
        <p:spPr>
          <a:xfrm rot="18911749">
            <a:off x="11164454" y="3494061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86FD9A0C-8F8D-DC7C-AB1E-968CAD4C1E6C}"/>
              </a:ext>
            </a:extLst>
          </p:cNvPr>
          <p:cNvSpPr/>
          <p:nvPr userDrawn="1"/>
        </p:nvSpPr>
        <p:spPr>
          <a:xfrm rot="18911749">
            <a:off x="11438158" y="3220354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E06AA7CF-8B8E-FAC4-5D3E-9F939C4816B9}"/>
              </a:ext>
            </a:extLst>
          </p:cNvPr>
          <p:cNvSpPr/>
          <p:nvPr userDrawn="1"/>
        </p:nvSpPr>
        <p:spPr>
          <a:xfrm rot="18911749">
            <a:off x="11166958" y="2949157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54725FFD-0A97-51C0-EC2C-2BE90178FFDF}"/>
              </a:ext>
            </a:extLst>
          </p:cNvPr>
          <p:cNvSpPr/>
          <p:nvPr userDrawn="1"/>
        </p:nvSpPr>
        <p:spPr>
          <a:xfrm rot="18911749">
            <a:off x="10893254" y="3222861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Segnaposto numero diapositiva 5">
            <a:extLst>
              <a:ext uri="{FF2B5EF4-FFF2-40B4-BE49-F238E27FC236}">
                <a16:creationId xmlns:a16="http://schemas.microsoft.com/office/drawing/2014/main" id="{FA0755FF-7C10-D7F1-F047-1FCB382A1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042" y="6207679"/>
            <a:ext cx="564042" cy="564042"/>
          </a:xfrm>
          <a:prstGeom prst="flowChartDecision">
            <a:avLst/>
          </a:prstGeom>
          <a:solidFill>
            <a:srgbClr val="A6CAEC"/>
          </a:solidFill>
        </p:spPr>
        <p:txBody>
          <a:bodyPr vert="horz" lIns="91440" tIns="45720" rIns="91440" bIns="45720" rtlCol="0" anchor="ctr"/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fld id="{2BDC66D0-41A8-43E4-AF55-8ECF7597D616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3C643BB2-01EE-F502-4A9D-C3443651C902}"/>
              </a:ext>
            </a:extLst>
          </p:cNvPr>
          <p:cNvGrpSpPr/>
          <p:nvPr userDrawn="1"/>
        </p:nvGrpSpPr>
        <p:grpSpPr>
          <a:xfrm>
            <a:off x="11672351" y="1463943"/>
            <a:ext cx="360000" cy="1589947"/>
            <a:chOff x="11670956" y="1504408"/>
            <a:chExt cx="360000" cy="1589947"/>
          </a:xfrm>
        </p:grpSpPr>
        <p:pic>
          <p:nvPicPr>
            <p:cNvPr id="6" name="Immagine 5" descr="Immagine che contiene Elementi grafici, Carattere, design, grafica&#10;&#10;Descrizione generata automaticamente">
              <a:extLst>
                <a:ext uri="{FF2B5EF4-FFF2-40B4-BE49-F238E27FC236}">
                  <a16:creationId xmlns:a16="http://schemas.microsoft.com/office/drawing/2014/main" id="{0DDE1456-FA7D-0910-1CE3-98BB0B02F0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09" b="98696" l="336" r="97651">
                          <a14:foregroundMark x1="35906" y1="93043" x2="35906" y2="93043"/>
                          <a14:foregroundMark x1="42282" y1="98696" x2="42617" y2="97826"/>
                          <a14:foregroundMark x1="5369" y1="43913" x2="9060" y2="43913"/>
                          <a14:foregroundMark x1="3020" y1="43478" x2="336" y2="43913"/>
                          <a14:foregroundMark x1="71477" y1="44348" x2="81208" y2="44348"/>
                          <a14:foregroundMark x1="66107" y1="18696" x2="66107" y2="18696"/>
                          <a14:foregroundMark x1="69463" y1="3043" x2="69463" y2="3043"/>
                          <a14:foregroundMark x1="90940" y1="22174" x2="90940" y2="22174"/>
                          <a14:foregroundMark x1="93960" y1="20000" x2="93960" y2="20000"/>
                          <a14:foregroundMark x1="97651" y1="22609" x2="97651" y2="22609"/>
                          <a14:foregroundMark x1="21477" y1="40870" x2="20805" y2="42609"/>
                          <a14:foregroundMark x1="63758" y1="41304" x2="66443" y2="413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0956" y="2398587"/>
              <a:ext cx="360000" cy="277853"/>
            </a:xfrm>
            <a:prstGeom prst="rect">
              <a:avLst/>
            </a:prstGeom>
          </p:spPr>
        </p:pic>
        <p:pic>
          <p:nvPicPr>
            <p:cNvPr id="53" name="Immagine 52" descr="Immagine che contiene nero, oscurità&#10;&#10;Descrizione generata automaticamente">
              <a:extLst>
                <a:ext uri="{FF2B5EF4-FFF2-40B4-BE49-F238E27FC236}">
                  <a16:creationId xmlns:a16="http://schemas.microsoft.com/office/drawing/2014/main" id="{F9C6BFF6-0234-5A5E-DF05-799BBBA1EE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" t="7130" r="66156" b="8824"/>
            <a:stretch/>
          </p:blipFill>
          <p:spPr>
            <a:xfrm>
              <a:off x="11670956" y="1504408"/>
              <a:ext cx="360000" cy="366923"/>
            </a:xfrm>
            <a:prstGeom prst="rect">
              <a:avLst/>
            </a:prstGeom>
          </p:spPr>
        </p:pic>
        <p:pic>
          <p:nvPicPr>
            <p:cNvPr id="65" name="Picture 2" descr="logo">
              <a:extLst>
                <a:ext uri="{FF2B5EF4-FFF2-40B4-BE49-F238E27FC236}">
                  <a16:creationId xmlns:a16="http://schemas.microsoft.com/office/drawing/2014/main" id="{B9FA4333-750C-4F8C-AB4E-BF1F028FC8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0956" y="2760069"/>
              <a:ext cx="360000" cy="33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Immagine 66" descr="Immagine che contiene Elementi grafici, Policromia, grafica, simbolo&#10;&#10;Descrizione generata automaticamente">
              <a:extLst>
                <a:ext uri="{FF2B5EF4-FFF2-40B4-BE49-F238E27FC236}">
                  <a16:creationId xmlns:a16="http://schemas.microsoft.com/office/drawing/2014/main" id="{2B307D12-AE49-8F0C-40E3-BD1E7EB35F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0956" y="1954959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165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22B4BF-0184-5023-0A49-863A2212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14E701-7C38-F79F-5EB2-242E0EA91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AC639C-9C00-2576-AE2A-C860C8C01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CDDA0C-9906-3154-CC66-C44A321A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735D-8F36-445D-AD51-9FE8843C2804}" type="datetime1">
              <a:rPr lang="it-IT" smtClean="0"/>
              <a:t>21/03/2025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09344D-8629-6DF2-9AE9-D226057A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FD29FC-918C-056E-8194-6EE64BBE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66D0-41A8-43E4-AF55-8ECF7597D616}" type="slidenum">
              <a:rPr lang="it-IT" smtClean="0"/>
              <a:t>‹N›</a:t>
            </a:fld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158F1D5-1CC0-6ADD-1D1E-EBCF87D8312B}"/>
              </a:ext>
            </a:extLst>
          </p:cNvPr>
          <p:cNvSpPr/>
          <p:nvPr userDrawn="1"/>
        </p:nvSpPr>
        <p:spPr>
          <a:xfrm rot="16211749" flipH="1" flipV="1">
            <a:off x="106952" y="6159695"/>
            <a:ext cx="637047" cy="637048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1393F5FE-A497-37D2-4653-9E6D21CD6DAB}"/>
              </a:ext>
            </a:extLst>
          </p:cNvPr>
          <p:cNvSpPr/>
          <p:nvPr userDrawn="1"/>
        </p:nvSpPr>
        <p:spPr>
          <a:xfrm rot="11749" flipH="1" flipV="1">
            <a:off x="491605" y="5401895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7896027-AA9B-1385-8FCC-0084FA9AD595}"/>
              </a:ext>
            </a:extLst>
          </p:cNvPr>
          <p:cNvSpPr/>
          <p:nvPr userDrawn="1"/>
        </p:nvSpPr>
        <p:spPr>
          <a:xfrm rot="11749" flipH="1" flipV="1">
            <a:off x="104528" y="5401897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9E00B7AA-10FD-66E6-E820-9B54DFE2F24E}"/>
              </a:ext>
            </a:extLst>
          </p:cNvPr>
          <p:cNvSpPr/>
          <p:nvPr userDrawn="1"/>
        </p:nvSpPr>
        <p:spPr>
          <a:xfrm rot="11749" flipH="1" flipV="1">
            <a:off x="104529" y="5785430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31042E7-CD55-2CE9-87B3-F07970741BAF}"/>
              </a:ext>
            </a:extLst>
          </p:cNvPr>
          <p:cNvSpPr/>
          <p:nvPr userDrawn="1"/>
        </p:nvSpPr>
        <p:spPr>
          <a:xfrm rot="11749" flipH="1" flipV="1">
            <a:off x="491605" y="5785430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CA31C43C-774C-EFE1-8C4A-98ED0C880AA0}"/>
              </a:ext>
            </a:extLst>
          </p:cNvPr>
          <p:cNvSpPr/>
          <p:nvPr userDrawn="1"/>
        </p:nvSpPr>
        <p:spPr>
          <a:xfrm rot="11749" flipH="1" flipV="1">
            <a:off x="484751" y="7675751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20D4039A-CE21-1679-AE46-A54445B1F28D}"/>
              </a:ext>
            </a:extLst>
          </p:cNvPr>
          <p:cNvSpPr/>
          <p:nvPr userDrawn="1"/>
        </p:nvSpPr>
        <p:spPr>
          <a:xfrm rot="11749" flipH="1" flipV="1">
            <a:off x="97674" y="7675752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4FCCA524-E8EC-7E89-1D29-48DDC8F1F32D}"/>
              </a:ext>
            </a:extLst>
          </p:cNvPr>
          <p:cNvSpPr/>
          <p:nvPr userDrawn="1"/>
        </p:nvSpPr>
        <p:spPr>
          <a:xfrm rot="11749" flipH="1" flipV="1">
            <a:off x="97676" y="8059285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71F92821-6C96-F0FD-688F-EFE296F295E7}"/>
              </a:ext>
            </a:extLst>
          </p:cNvPr>
          <p:cNvSpPr/>
          <p:nvPr userDrawn="1"/>
        </p:nvSpPr>
        <p:spPr>
          <a:xfrm rot="11749" flipH="1" flipV="1">
            <a:off x="484751" y="8059285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B1389162-A26F-9017-8FFA-C946C83EC765}"/>
              </a:ext>
            </a:extLst>
          </p:cNvPr>
          <p:cNvSpPr/>
          <p:nvPr userDrawn="1"/>
        </p:nvSpPr>
        <p:spPr>
          <a:xfrm rot="16211749" flipH="1" flipV="1">
            <a:off x="103638" y="6919260"/>
            <a:ext cx="637047" cy="637048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F46A659D-4F53-AE64-1C58-4017A3BAA21F}"/>
              </a:ext>
            </a:extLst>
          </p:cNvPr>
          <p:cNvSpPr/>
          <p:nvPr userDrawn="1"/>
        </p:nvSpPr>
        <p:spPr>
          <a:xfrm rot="16211749" flipH="1" flipV="1">
            <a:off x="11449978" y="867308"/>
            <a:ext cx="637047" cy="637048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D302CC2-1689-22F1-566B-4D4B8E58A0E2}"/>
              </a:ext>
            </a:extLst>
          </p:cNvPr>
          <p:cNvSpPr/>
          <p:nvPr userDrawn="1"/>
        </p:nvSpPr>
        <p:spPr>
          <a:xfrm rot="11749" flipH="1" flipV="1">
            <a:off x="11834631" y="109508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94C5D4A-1241-4724-1758-B0E26154C1DE}"/>
              </a:ext>
            </a:extLst>
          </p:cNvPr>
          <p:cNvSpPr/>
          <p:nvPr userDrawn="1"/>
        </p:nvSpPr>
        <p:spPr>
          <a:xfrm rot="16211749" flipH="1" flipV="1">
            <a:off x="11436135" y="2401043"/>
            <a:ext cx="637047" cy="637048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082BF6F-30FB-D758-EA0A-E74355459BC2}"/>
              </a:ext>
            </a:extLst>
          </p:cNvPr>
          <p:cNvSpPr/>
          <p:nvPr userDrawn="1"/>
        </p:nvSpPr>
        <p:spPr>
          <a:xfrm rot="11749" flipH="1" flipV="1">
            <a:off x="11447554" y="109510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6732EAAB-4537-2430-0328-A81F75A1F3C7}"/>
              </a:ext>
            </a:extLst>
          </p:cNvPr>
          <p:cNvSpPr/>
          <p:nvPr userDrawn="1"/>
        </p:nvSpPr>
        <p:spPr>
          <a:xfrm rot="11749" flipH="1" flipV="1">
            <a:off x="11447555" y="493043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36A3317B-C61F-7151-79EC-4849C8409144}"/>
              </a:ext>
            </a:extLst>
          </p:cNvPr>
          <p:cNvSpPr/>
          <p:nvPr userDrawn="1"/>
        </p:nvSpPr>
        <p:spPr>
          <a:xfrm rot="11749" flipH="1" flipV="1">
            <a:off x="11834631" y="493043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F2E21131-F26C-3634-DC95-712364BBC76E}"/>
              </a:ext>
            </a:extLst>
          </p:cNvPr>
          <p:cNvSpPr/>
          <p:nvPr userDrawn="1"/>
        </p:nvSpPr>
        <p:spPr>
          <a:xfrm rot="11749" flipH="1" flipV="1">
            <a:off x="11820229" y="3924600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F0048989-81CC-B209-542C-E5786521F95E}"/>
              </a:ext>
            </a:extLst>
          </p:cNvPr>
          <p:cNvSpPr/>
          <p:nvPr userDrawn="1"/>
        </p:nvSpPr>
        <p:spPr>
          <a:xfrm rot="11749" flipH="1" flipV="1">
            <a:off x="11433152" y="3924601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A1E08703-D07D-4A29-82A7-898D878AF6CF}"/>
              </a:ext>
            </a:extLst>
          </p:cNvPr>
          <p:cNvSpPr/>
          <p:nvPr userDrawn="1"/>
        </p:nvSpPr>
        <p:spPr>
          <a:xfrm rot="11749" flipH="1" flipV="1">
            <a:off x="11433154" y="4308134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55F0FC7B-23A8-4691-0B20-1126C627335A}"/>
              </a:ext>
            </a:extLst>
          </p:cNvPr>
          <p:cNvSpPr/>
          <p:nvPr userDrawn="1"/>
        </p:nvSpPr>
        <p:spPr>
          <a:xfrm rot="11749" flipH="1" flipV="1">
            <a:off x="11820229" y="4308134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C2230BC6-EA8A-CDE1-66BC-1445969F9835}"/>
              </a:ext>
            </a:extLst>
          </p:cNvPr>
          <p:cNvSpPr/>
          <p:nvPr userDrawn="1"/>
        </p:nvSpPr>
        <p:spPr>
          <a:xfrm rot="16211749" flipH="1" flipV="1">
            <a:off x="11439116" y="3168109"/>
            <a:ext cx="637047" cy="637048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" name="Immagine 40" descr="Immagine che contiene Elementi grafici, Carattere, design, grafica&#10;&#10;Descrizione generata automaticamente">
            <a:extLst>
              <a:ext uri="{FF2B5EF4-FFF2-40B4-BE49-F238E27FC236}">
                <a16:creationId xmlns:a16="http://schemas.microsoft.com/office/drawing/2014/main" id="{ED2A34CB-F655-EC4B-2CC5-EF4251B2F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9" b="98696" l="336" r="97651">
                        <a14:foregroundMark x1="35906" y1="93043" x2="35906" y2="93043"/>
                        <a14:foregroundMark x1="42282" y1="98696" x2="42617" y2="97826"/>
                        <a14:foregroundMark x1="5369" y1="43913" x2="9060" y2="43913"/>
                        <a14:foregroundMark x1="3020" y1="43478" x2="336" y2="43913"/>
                        <a14:foregroundMark x1="71477" y1="44348" x2="81208" y2="44348"/>
                        <a14:foregroundMark x1="66107" y1="18696" x2="66107" y2="18696"/>
                        <a14:foregroundMark x1="69463" y1="3043" x2="69463" y2="3043"/>
                        <a14:foregroundMark x1="90940" y1="22174" x2="90940" y2="22174"/>
                        <a14:foregroundMark x1="93960" y1="20000" x2="93960" y2="20000"/>
                        <a14:foregroundMark x1="97651" y1="22609" x2="97651" y2="22609"/>
                        <a14:foregroundMark x1="21477" y1="40870" x2="20805" y2="42609"/>
                        <a14:foregroundMark x1="63758" y1="41304" x2="66443" y2="41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732" y="2458648"/>
            <a:ext cx="610538" cy="471221"/>
          </a:xfrm>
          <a:prstGeom prst="rect">
            <a:avLst/>
          </a:prstGeom>
        </p:spPr>
      </p:pic>
      <p:pic>
        <p:nvPicPr>
          <p:cNvPr id="42" name="Picture 2" descr="logo">
            <a:extLst>
              <a:ext uri="{FF2B5EF4-FFF2-40B4-BE49-F238E27FC236}">
                <a16:creationId xmlns:a16="http://schemas.microsoft.com/office/drawing/2014/main" id="{9ACA7061-2907-EAFA-8BD6-15B71C9A70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717" y="3193142"/>
            <a:ext cx="632133" cy="58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ttangolo 42">
            <a:extLst>
              <a:ext uri="{FF2B5EF4-FFF2-40B4-BE49-F238E27FC236}">
                <a16:creationId xmlns:a16="http://schemas.microsoft.com/office/drawing/2014/main" id="{A7C9F17D-BA5D-A044-FA81-C909C0F54D3D}"/>
              </a:ext>
            </a:extLst>
          </p:cNvPr>
          <p:cNvSpPr/>
          <p:nvPr userDrawn="1"/>
        </p:nvSpPr>
        <p:spPr>
          <a:xfrm rot="16211749" flipH="1" flipV="1">
            <a:off x="11436135" y="1624450"/>
            <a:ext cx="637047" cy="637048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4" name="Immagine 43" descr="Immagine che contiene Elementi grafici, Policromia, grafica, simbolo&#10;&#10;Descrizione generata automaticamente">
            <a:extLst>
              <a:ext uri="{FF2B5EF4-FFF2-40B4-BE49-F238E27FC236}">
                <a16:creationId xmlns:a16="http://schemas.microsoft.com/office/drawing/2014/main" id="{40EF033A-3900-24BD-7889-16315158F6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142" y="1637805"/>
            <a:ext cx="624780" cy="62478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FC3CCAA1-13A6-F3D3-8F67-D0DCA9E559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59447" y="876778"/>
            <a:ext cx="618109" cy="61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9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B21BAB-06BB-C514-7D53-36384669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1D71BF-5139-9D40-17DE-CC1D9E508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5D34BF-EE0E-EF8F-F775-743B14330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CE56A3B-0750-53EC-8A76-10AB30CD9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A90D78-0EDB-40A3-B4D8-8FCCEE992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135D554-3D3F-D73C-F116-572DCDE6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DAFF-BD27-49F6-ABED-AD403F0881B7}" type="datetime1">
              <a:rPr lang="it-IT" smtClean="0"/>
              <a:t>21/03/2025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D1D5BC5-5ED1-0272-D3AB-FE37D59B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2AE6B3E-2130-E86C-2B9A-7BDDE797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66D0-41A8-43E4-AF55-8ECF7597D6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85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8F07B8-AF36-FF3A-4BF9-39F2F2F2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1993E1-0384-B77B-9A8D-AECE8F009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301E-6813-428A-B49A-061922D70B34}" type="datetime1">
              <a:rPr lang="it-IT" smtClean="0"/>
              <a:t>21/03/2025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C79A6C0-629E-1076-EA41-8EA141735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13E5B4F-7187-61AB-E28C-207DEAD7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66D0-41A8-43E4-AF55-8ECF7597D616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098C612-4536-39D1-D2C0-DB8F4765C67C}"/>
              </a:ext>
            </a:extLst>
          </p:cNvPr>
          <p:cNvSpPr/>
          <p:nvPr userDrawn="1"/>
        </p:nvSpPr>
        <p:spPr>
          <a:xfrm rot="16211749" flipH="1" flipV="1">
            <a:off x="106952" y="6159695"/>
            <a:ext cx="637047" cy="637048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7C4FA40-1966-69F1-95E4-3C561E7BDCC8}"/>
              </a:ext>
            </a:extLst>
          </p:cNvPr>
          <p:cNvSpPr/>
          <p:nvPr userDrawn="1"/>
        </p:nvSpPr>
        <p:spPr>
          <a:xfrm rot="11749" flipH="1" flipV="1">
            <a:off x="491605" y="5401895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04741A6-4660-D779-4D9F-3691CF3D7C5B}"/>
              </a:ext>
            </a:extLst>
          </p:cNvPr>
          <p:cNvSpPr/>
          <p:nvPr userDrawn="1"/>
        </p:nvSpPr>
        <p:spPr>
          <a:xfrm rot="11749" flipH="1" flipV="1">
            <a:off x="104528" y="5401897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993B8F5-1D6C-C487-D526-9DC29DF984DD}"/>
              </a:ext>
            </a:extLst>
          </p:cNvPr>
          <p:cNvSpPr/>
          <p:nvPr userDrawn="1"/>
        </p:nvSpPr>
        <p:spPr>
          <a:xfrm rot="11749" flipH="1" flipV="1">
            <a:off x="104529" y="5785430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B25BD58-D41D-9CD8-C3AE-BF24EE81321C}"/>
              </a:ext>
            </a:extLst>
          </p:cNvPr>
          <p:cNvSpPr/>
          <p:nvPr userDrawn="1"/>
        </p:nvSpPr>
        <p:spPr>
          <a:xfrm rot="11749" flipH="1" flipV="1">
            <a:off x="491605" y="5785430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FE7A0BC7-45F5-FEBB-1AC8-2FDA40A2733B}"/>
              </a:ext>
            </a:extLst>
          </p:cNvPr>
          <p:cNvSpPr/>
          <p:nvPr userDrawn="1"/>
        </p:nvSpPr>
        <p:spPr>
          <a:xfrm rot="11749" flipH="1" flipV="1">
            <a:off x="484751" y="7675751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5A634724-9CFF-33E6-108E-F02338E01FCD}"/>
              </a:ext>
            </a:extLst>
          </p:cNvPr>
          <p:cNvSpPr/>
          <p:nvPr userDrawn="1"/>
        </p:nvSpPr>
        <p:spPr>
          <a:xfrm rot="11749" flipH="1" flipV="1">
            <a:off x="97674" y="7675752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940B613C-85FE-5E67-8A5F-6378EE395373}"/>
              </a:ext>
            </a:extLst>
          </p:cNvPr>
          <p:cNvSpPr/>
          <p:nvPr userDrawn="1"/>
        </p:nvSpPr>
        <p:spPr>
          <a:xfrm rot="11749" flipH="1" flipV="1">
            <a:off x="97676" y="8059285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291F8A8A-9E00-77A1-86A5-A8C7004E9E14}"/>
              </a:ext>
            </a:extLst>
          </p:cNvPr>
          <p:cNvSpPr/>
          <p:nvPr userDrawn="1"/>
        </p:nvSpPr>
        <p:spPr>
          <a:xfrm rot="11749" flipH="1" flipV="1">
            <a:off x="484751" y="8059285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8DB2E907-47E3-B0AB-6FEB-2DA101E967CD}"/>
              </a:ext>
            </a:extLst>
          </p:cNvPr>
          <p:cNvSpPr/>
          <p:nvPr userDrawn="1"/>
        </p:nvSpPr>
        <p:spPr>
          <a:xfrm rot="16211749" flipH="1" flipV="1">
            <a:off x="103638" y="6919260"/>
            <a:ext cx="637047" cy="637048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BA8944FD-5C20-96E7-7C70-0F1A638064A6}"/>
              </a:ext>
            </a:extLst>
          </p:cNvPr>
          <p:cNvSpPr/>
          <p:nvPr userDrawn="1"/>
        </p:nvSpPr>
        <p:spPr>
          <a:xfrm rot="16211749" flipH="1" flipV="1">
            <a:off x="11449978" y="867308"/>
            <a:ext cx="637047" cy="637048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50D54D54-8BEB-4010-A28C-82E9D6F06239}"/>
              </a:ext>
            </a:extLst>
          </p:cNvPr>
          <p:cNvSpPr/>
          <p:nvPr userDrawn="1"/>
        </p:nvSpPr>
        <p:spPr>
          <a:xfrm rot="11749" flipH="1" flipV="1">
            <a:off x="11834631" y="109508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79002123-1853-B206-AE80-65A1FDCBBC39}"/>
              </a:ext>
            </a:extLst>
          </p:cNvPr>
          <p:cNvSpPr/>
          <p:nvPr userDrawn="1"/>
        </p:nvSpPr>
        <p:spPr>
          <a:xfrm rot="16211749" flipH="1" flipV="1">
            <a:off x="11436135" y="2401043"/>
            <a:ext cx="637047" cy="637048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6FC9810F-C94F-4965-A583-B76AFFFB2E3D}"/>
              </a:ext>
            </a:extLst>
          </p:cNvPr>
          <p:cNvSpPr/>
          <p:nvPr userDrawn="1"/>
        </p:nvSpPr>
        <p:spPr>
          <a:xfrm rot="11749" flipH="1" flipV="1">
            <a:off x="11447554" y="109510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68F68021-ACFB-1B4B-162C-3C009D0D4F38}"/>
              </a:ext>
            </a:extLst>
          </p:cNvPr>
          <p:cNvSpPr/>
          <p:nvPr userDrawn="1"/>
        </p:nvSpPr>
        <p:spPr>
          <a:xfrm rot="11749" flipH="1" flipV="1">
            <a:off x="11447555" y="493043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A40FE35-CDDD-13E5-F98E-90DC815B186E}"/>
              </a:ext>
            </a:extLst>
          </p:cNvPr>
          <p:cNvSpPr/>
          <p:nvPr userDrawn="1"/>
        </p:nvSpPr>
        <p:spPr>
          <a:xfrm rot="11749" flipH="1" flipV="1">
            <a:off x="11834631" y="493043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5AFF4448-5135-4D5D-334C-408BA47AD97F}"/>
              </a:ext>
            </a:extLst>
          </p:cNvPr>
          <p:cNvSpPr/>
          <p:nvPr userDrawn="1"/>
        </p:nvSpPr>
        <p:spPr>
          <a:xfrm rot="11749" flipH="1" flipV="1">
            <a:off x="11820229" y="3924600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1936DE6B-1921-A54D-B523-5B2B1D4C52A3}"/>
              </a:ext>
            </a:extLst>
          </p:cNvPr>
          <p:cNvSpPr/>
          <p:nvPr userDrawn="1"/>
        </p:nvSpPr>
        <p:spPr>
          <a:xfrm rot="11749" flipH="1" flipV="1">
            <a:off x="11433152" y="3924601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C18B5B2A-9D05-2ECA-4E7F-88558EEC7E6C}"/>
              </a:ext>
            </a:extLst>
          </p:cNvPr>
          <p:cNvSpPr/>
          <p:nvPr userDrawn="1"/>
        </p:nvSpPr>
        <p:spPr>
          <a:xfrm rot="11749" flipH="1" flipV="1">
            <a:off x="11433154" y="4308134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B5CE8617-D970-C8E0-59CF-D05906B37977}"/>
              </a:ext>
            </a:extLst>
          </p:cNvPr>
          <p:cNvSpPr/>
          <p:nvPr userDrawn="1"/>
        </p:nvSpPr>
        <p:spPr>
          <a:xfrm rot="11749" flipH="1" flipV="1">
            <a:off x="11820229" y="4308134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B52DD99B-A0C6-8E98-BC98-04617611BE1F}"/>
              </a:ext>
            </a:extLst>
          </p:cNvPr>
          <p:cNvSpPr/>
          <p:nvPr userDrawn="1"/>
        </p:nvSpPr>
        <p:spPr>
          <a:xfrm rot="16211749" flipH="1" flipV="1">
            <a:off x="11439116" y="3168109"/>
            <a:ext cx="637047" cy="637048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9" name="Immagine 38" descr="Immagine che contiene Elementi grafici, Carattere, design, grafica&#10;&#10;Descrizione generata automaticamente">
            <a:extLst>
              <a:ext uri="{FF2B5EF4-FFF2-40B4-BE49-F238E27FC236}">
                <a16:creationId xmlns:a16="http://schemas.microsoft.com/office/drawing/2014/main" id="{0CBE7F90-0C39-7721-D2AE-B1E1008C6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9" b="98696" l="336" r="97651">
                        <a14:foregroundMark x1="35906" y1="93043" x2="35906" y2="93043"/>
                        <a14:foregroundMark x1="42282" y1="98696" x2="42617" y2="97826"/>
                        <a14:foregroundMark x1="5369" y1="43913" x2="9060" y2="43913"/>
                        <a14:foregroundMark x1="3020" y1="43478" x2="336" y2="43913"/>
                        <a14:foregroundMark x1="71477" y1="44348" x2="81208" y2="44348"/>
                        <a14:foregroundMark x1="66107" y1="18696" x2="66107" y2="18696"/>
                        <a14:foregroundMark x1="69463" y1="3043" x2="69463" y2="3043"/>
                        <a14:foregroundMark x1="90940" y1="22174" x2="90940" y2="22174"/>
                        <a14:foregroundMark x1="93960" y1="20000" x2="93960" y2="20000"/>
                        <a14:foregroundMark x1="97651" y1="22609" x2="97651" y2="22609"/>
                        <a14:foregroundMark x1="21477" y1="40870" x2="20805" y2="42609"/>
                        <a14:foregroundMark x1="63758" y1="41304" x2="66443" y2="41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732" y="2458648"/>
            <a:ext cx="610538" cy="471221"/>
          </a:xfrm>
          <a:prstGeom prst="rect">
            <a:avLst/>
          </a:prstGeom>
        </p:spPr>
      </p:pic>
      <p:pic>
        <p:nvPicPr>
          <p:cNvPr id="40" name="Picture 2" descr="logo">
            <a:extLst>
              <a:ext uri="{FF2B5EF4-FFF2-40B4-BE49-F238E27FC236}">
                <a16:creationId xmlns:a16="http://schemas.microsoft.com/office/drawing/2014/main" id="{E2145944-FB0D-15FC-ECF1-0D652FB20F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717" y="3193142"/>
            <a:ext cx="632133" cy="58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ttangolo 40">
            <a:extLst>
              <a:ext uri="{FF2B5EF4-FFF2-40B4-BE49-F238E27FC236}">
                <a16:creationId xmlns:a16="http://schemas.microsoft.com/office/drawing/2014/main" id="{62A06225-863C-59AE-6630-B117E31D0581}"/>
              </a:ext>
            </a:extLst>
          </p:cNvPr>
          <p:cNvSpPr/>
          <p:nvPr userDrawn="1"/>
        </p:nvSpPr>
        <p:spPr>
          <a:xfrm rot="16211749" flipH="1" flipV="1">
            <a:off x="11436135" y="1624450"/>
            <a:ext cx="637047" cy="637048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2" name="Immagine 41" descr="Immagine che contiene Elementi grafici, Policromia, grafica, simbolo&#10;&#10;Descrizione generata automaticamente">
            <a:extLst>
              <a:ext uri="{FF2B5EF4-FFF2-40B4-BE49-F238E27FC236}">
                <a16:creationId xmlns:a16="http://schemas.microsoft.com/office/drawing/2014/main" id="{CA98CC32-BE66-8FD5-6894-97040D3C530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142" y="1637805"/>
            <a:ext cx="624780" cy="624780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BF2363EC-6175-9BA5-0FA0-4C1EBBDD34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59447" y="876778"/>
            <a:ext cx="618109" cy="61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4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F2CAF96-1328-B09A-3E73-45A905CAF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BAC4-043B-43CB-9602-4BE54C5F0F29}" type="datetime1">
              <a:rPr lang="it-IT" smtClean="0"/>
              <a:t>21/03/2025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641BA9C-2157-791C-19D2-3AD249F8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4644DD-4CAB-E9B2-C7C2-BCB1A95D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66D0-41A8-43E4-AF55-8ECF7597D616}" type="slidenum">
              <a:rPr lang="it-IT" smtClean="0"/>
              <a:t>‹N›</a:t>
            </a:fld>
            <a:endParaRPr lang="it-IT"/>
          </a:p>
        </p:txBody>
      </p:sp>
      <p:sp>
        <p:nvSpPr>
          <p:cNvPr id="215" name="Rettangolo 214">
            <a:extLst>
              <a:ext uri="{FF2B5EF4-FFF2-40B4-BE49-F238E27FC236}">
                <a16:creationId xmlns:a16="http://schemas.microsoft.com/office/drawing/2014/main" id="{7A8AA479-EFCC-07F1-E249-166FCDA24C1D}"/>
              </a:ext>
            </a:extLst>
          </p:cNvPr>
          <p:cNvSpPr>
            <a:spLocks/>
          </p:cNvSpPr>
          <p:nvPr userDrawn="1"/>
        </p:nvSpPr>
        <p:spPr>
          <a:xfrm rot="13511749" flipH="1" flipV="1">
            <a:off x="11131051" y="-635083"/>
            <a:ext cx="1394590" cy="1414246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4" name="Rettangolo 213">
            <a:extLst>
              <a:ext uri="{FF2B5EF4-FFF2-40B4-BE49-F238E27FC236}">
                <a16:creationId xmlns:a16="http://schemas.microsoft.com/office/drawing/2014/main" id="{58188AB5-F994-C6BD-AA21-66453C2EAD0F}"/>
              </a:ext>
            </a:extLst>
          </p:cNvPr>
          <p:cNvSpPr>
            <a:spLocks/>
          </p:cNvSpPr>
          <p:nvPr userDrawn="1"/>
        </p:nvSpPr>
        <p:spPr>
          <a:xfrm rot="13511749" flipH="1" flipV="1">
            <a:off x="10058444" y="-1714798"/>
            <a:ext cx="1394590" cy="1414246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Rettangolo 110">
            <a:extLst>
              <a:ext uri="{FF2B5EF4-FFF2-40B4-BE49-F238E27FC236}">
                <a16:creationId xmlns:a16="http://schemas.microsoft.com/office/drawing/2014/main" id="{FE150215-9A6E-24E1-5837-A06854BAB528}"/>
              </a:ext>
            </a:extLst>
          </p:cNvPr>
          <p:cNvSpPr/>
          <p:nvPr userDrawn="1"/>
        </p:nvSpPr>
        <p:spPr>
          <a:xfrm rot="13511749" flipH="1" flipV="1">
            <a:off x="9887675" y="-238498"/>
            <a:ext cx="637047" cy="637048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4298B08A-FE52-F042-F9C5-C7AF9F952CCD}"/>
              </a:ext>
            </a:extLst>
          </p:cNvPr>
          <p:cNvSpPr/>
          <p:nvPr userDrawn="1"/>
        </p:nvSpPr>
        <p:spPr>
          <a:xfrm rot="18911749" flipH="1" flipV="1">
            <a:off x="9544658" y="-855219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79E61743-4FE4-AAB6-2F58-DCD377DFFDEC}"/>
              </a:ext>
            </a:extLst>
          </p:cNvPr>
          <p:cNvSpPr/>
          <p:nvPr userDrawn="1"/>
        </p:nvSpPr>
        <p:spPr>
          <a:xfrm rot="18911749" flipH="1" flipV="1">
            <a:off x="9270954" y="-581513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C547F280-D2E5-0EC6-1B3C-B1FA297B1F11}"/>
              </a:ext>
            </a:extLst>
          </p:cNvPr>
          <p:cNvSpPr/>
          <p:nvPr userDrawn="1"/>
        </p:nvSpPr>
        <p:spPr>
          <a:xfrm rot="18911749" flipH="1" flipV="1">
            <a:off x="9542154" y="-310316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9BAE7D63-741D-418B-B4AE-E4CECAE7A907}"/>
              </a:ext>
            </a:extLst>
          </p:cNvPr>
          <p:cNvSpPr/>
          <p:nvPr userDrawn="1"/>
        </p:nvSpPr>
        <p:spPr>
          <a:xfrm rot="18911749" flipH="1" flipV="1">
            <a:off x="9815857" y="-584020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4" name="Rettangolo 153">
            <a:extLst>
              <a:ext uri="{FF2B5EF4-FFF2-40B4-BE49-F238E27FC236}">
                <a16:creationId xmlns:a16="http://schemas.microsoft.com/office/drawing/2014/main" id="{1BB2BA5A-7A1C-9784-E376-BB86B7EB00D1}"/>
              </a:ext>
            </a:extLst>
          </p:cNvPr>
          <p:cNvSpPr/>
          <p:nvPr userDrawn="1"/>
        </p:nvSpPr>
        <p:spPr>
          <a:xfrm rot="18911749" flipH="1" flipV="1">
            <a:off x="11720094" y="-1959276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5" name="Rettangolo 154">
            <a:extLst>
              <a:ext uri="{FF2B5EF4-FFF2-40B4-BE49-F238E27FC236}">
                <a16:creationId xmlns:a16="http://schemas.microsoft.com/office/drawing/2014/main" id="{22A4E928-53A3-FDC7-07F8-266265176200}"/>
              </a:ext>
            </a:extLst>
          </p:cNvPr>
          <p:cNvSpPr/>
          <p:nvPr userDrawn="1"/>
        </p:nvSpPr>
        <p:spPr>
          <a:xfrm rot="18911749" flipH="1" flipV="1">
            <a:off x="11446390" y="-1685569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6" name="Rettangolo 155">
            <a:extLst>
              <a:ext uri="{FF2B5EF4-FFF2-40B4-BE49-F238E27FC236}">
                <a16:creationId xmlns:a16="http://schemas.microsoft.com/office/drawing/2014/main" id="{C7FF45CB-71F8-8B72-CD61-23BF12AD331B}"/>
              </a:ext>
            </a:extLst>
          </p:cNvPr>
          <p:cNvSpPr/>
          <p:nvPr userDrawn="1"/>
        </p:nvSpPr>
        <p:spPr>
          <a:xfrm rot="18911749" flipH="1" flipV="1">
            <a:off x="11717590" y="-1414372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7" name="Rettangolo 156">
            <a:extLst>
              <a:ext uri="{FF2B5EF4-FFF2-40B4-BE49-F238E27FC236}">
                <a16:creationId xmlns:a16="http://schemas.microsoft.com/office/drawing/2014/main" id="{84BBC421-014A-6230-CFE9-CF713F106D45}"/>
              </a:ext>
            </a:extLst>
          </p:cNvPr>
          <p:cNvSpPr/>
          <p:nvPr userDrawn="1"/>
        </p:nvSpPr>
        <p:spPr>
          <a:xfrm rot="18911749" flipH="1" flipV="1">
            <a:off x="11991294" y="-1688076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9" name="Rettangolo 158">
            <a:extLst>
              <a:ext uri="{FF2B5EF4-FFF2-40B4-BE49-F238E27FC236}">
                <a16:creationId xmlns:a16="http://schemas.microsoft.com/office/drawing/2014/main" id="{FFD68942-AF9B-8F09-EF79-DBF20428E101}"/>
              </a:ext>
            </a:extLst>
          </p:cNvPr>
          <p:cNvSpPr/>
          <p:nvPr userDrawn="1"/>
        </p:nvSpPr>
        <p:spPr>
          <a:xfrm rot="13511749" flipH="1" flipV="1">
            <a:off x="10997191" y="-2418782"/>
            <a:ext cx="637047" cy="637048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7" name="Rettangolo 166">
            <a:extLst>
              <a:ext uri="{FF2B5EF4-FFF2-40B4-BE49-F238E27FC236}">
                <a16:creationId xmlns:a16="http://schemas.microsoft.com/office/drawing/2014/main" id="{ED37CC32-5E90-A204-AE06-8734CF16159B}"/>
              </a:ext>
            </a:extLst>
          </p:cNvPr>
          <p:cNvSpPr/>
          <p:nvPr userDrawn="1"/>
        </p:nvSpPr>
        <p:spPr>
          <a:xfrm rot="18911749" flipH="1" flipV="1">
            <a:off x="11147670" y="757485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8" name="Rettangolo 167">
            <a:extLst>
              <a:ext uri="{FF2B5EF4-FFF2-40B4-BE49-F238E27FC236}">
                <a16:creationId xmlns:a16="http://schemas.microsoft.com/office/drawing/2014/main" id="{CDD3F8B4-A7D7-91B9-830D-81911FFDBA72}"/>
              </a:ext>
            </a:extLst>
          </p:cNvPr>
          <p:cNvSpPr/>
          <p:nvPr userDrawn="1"/>
        </p:nvSpPr>
        <p:spPr>
          <a:xfrm rot="18911749" flipH="1" flipV="1">
            <a:off x="10873966" y="1031192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9" name="Rettangolo 168">
            <a:extLst>
              <a:ext uri="{FF2B5EF4-FFF2-40B4-BE49-F238E27FC236}">
                <a16:creationId xmlns:a16="http://schemas.microsoft.com/office/drawing/2014/main" id="{F20CEA37-52C3-2A90-5114-4ECDB9CB78E5}"/>
              </a:ext>
            </a:extLst>
          </p:cNvPr>
          <p:cNvSpPr/>
          <p:nvPr userDrawn="1"/>
        </p:nvSpPr>
        <p:spPr>
          <a:xfrm rot="18911749" flipH="1" flipV="1">
            <a:off x="11145166" y="1302389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0" name="Rettangolo 169">
            <a:extLst>
              <a:ext uri="{FF2B5EF4-FFF2-40B4-BE49-F238E27FC236}">
                <a16:creationId xmlns:a16="http://schemas.microsoft.com/office/drawing/2014/main" id="{5FE2405E-2A79-3951-C8B0-68D7B408FB0D}"/>
              </a:ext>
            </a:extLst>
          </p:cNvPr>
          <p:cNvSpPr/>
          <p:nvPr userDrawn="1"/>
        </p:nvSpPr>
        <p:spPr>
          <a:xfrm rot="18911749" flipH="1" flipV="1">
            <a:off x="11418870" y="1028685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2" name="Rettangolo 171">
            <a:extLst>
              <a:ext uri="{FF2B5EF4-FFF2-40B4-BE49-F238E27FC236}">
                <a16:creationId xmlns:a16="http://schemas.microsoft.com/office/drawing/2014/main" id="{86F0F840-94FF-043A-F4BE-EBC572DC5DD7}"/>
              </a:ext>
            </a:extLst>
          </p:cNvPr>
          <p:cNvSpPr/>
          <p:nvPr userDrawn="1"/>
        </p:nvSpPr>
        <p:spPr>
          <a:xfrm rot="13511749" flipH="1" flipV="1">
            <a:off x="10422425" y="300940"/>
            <a:ext cx="637047" cy="637048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3" name="Rettangolo 202">
            <a:extLst>
              <a:ext uri="{FF2B5EF4-FFF2-40B4-BE49-F238E27FC236}">
                <a16:creationId xmlns:a16="http://schemas.microsoft.com/office/drawing/2014/main" id="{EACCDA03-247C-25D6-1F3B-0C28252814A1}"/>
              </a:ext>
            </a:extLst>
          </p:cNvPr>
          <p:cNvSpPr/>
          <p:nvPr userDrawn="1"/>
        </p:nvSpPr>
        <p:spPr>
          <a:xfrm rot="13511749" flipH="1" flipV="1">
            <a:off x="12597861" y="-803117"/>
            <a:ext cx="637047" cy="637048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0" name="Rettangolo 209">
            <a:extLst>
              <a:ext uri="{FF2B5EF4-FFF2-40B4-BE49-F238E27FC236}">
                <a16:creationId xmlns:a16="http://schemas.microsoft.com/office/drawing/2014/main" id="{3A55B184-6E6C-DDBA-0D6B-706C581B3902}"/>
              </a:ext>
            </a:extLst>
          </p:cNvPr>
          <p:cNvSpPr/>
          <p:nvPr userDrawn="1"/>
        </p:nvSpPr>
        <p:spPr>
          <a:xfrm rot="18911749" flipH="1" flipV="1">
            <a:off x="12257187" y="-1422798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1" name="Rettangolo 210">
            <a:extLst>
              <a:ext uri="{FF2B5EF4-FFF2-40B4-BE49-F238E27FC236}">
                <a16:creationId xmlns:a16="http://schemas.microsoft.com/office/drawing/2014/main" id="{B72ACA42-A9AC-7124-8FD1-617A313DE9A5}"/>
              </a:ext>
            </a:extLst>
          </p:cNvPr>
          <p:cNvSpPr/>
          <p:nvPr userDrawn="1"/>
        </p:nvSpPr>
        <p:spPr>
          <a:xfrm rot="18911749" flipH="1" flipV="1">
            <a:off x="11983483" y="-1149092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2" name="Rettangolo 211">
            <a:extLst>
              <a:ext uri="{FF2B5EF4-FFF2-40B4-BE49-F238E27FC236}">
                <a16:creationId xmlns:a16="http://schemas.microsoft.com/office/drawing/2014/main" id="{3CE69385-A16F-46EC-EFF3-3D7132BB7BC6}"/>
              </a:ext>
            </a:extLst>
          </p:cNvPr>
          <p:cNvSpPr/>
          <p:nvPr userDrawn="1"/>
        </p:nvSpPr>
        <p:spPr>
          <a:xfrm rot="18911749" flipH="1" flipV="1">
            <a:off x="12254683" y="-877895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3" name="Rettangolo 212">
            <a:extLst>
              <a:ext uri="{FF2B5EF4-FFF2-40B4-BE49-F238E27FC236}">
                <a16:creationId xmlns:a16="http://schemas.microsoft.com/office/drawing/2014/main" id="{2C625506-1F0A-7E87-ACFD-F9127AB47EB1}"/>
              </a:ext>
            </a:extLst>
          </p:cNvPr>
          <p:cNvSpPr/>
          <p:nvPr userDrawn="1"/>
        </p:nvSpPr>
        <p:spPr>
          <a:xfrm rot="18911749" flipH="1" flipV="1">
            <a:off x="12528386" y="-1151599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8" name="Rettangolo 217">
            <a:extLst>
              <a:ext uri="{FF2B5EF4-FFF2-40B4-BE49-F238E27FC236}">
                <a16:creationId xmlns:a16="http://schemas.microsoft.com/office/drawing/2014/main" id="{F006086A-3588-FBE1-FB34-6BDB7991A57B}"/>
              </a:ext>
            </a:extLst>
          </p:cNvPr>
          <p:cNvSpPr>
            <a:spLocks/>
          </p:cNvSpPr>
          <p:nvPr userDrawn="1"/>
        </p:nvSpPr>
        <p:spPr>
          <a:xfrm rot="13511749">
            <a:off x="11150819" y="1546918"/>
            <a:ext cx="1394590" cy="1414246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9" name="Rettangolo 218">
            <a:extLst>
              <a:ext uri="{FF2B5EF4-FFF2-40B4-BE49-F238E27FC236}">
                <a16:creationId xmlns:a16="http://schemas.microsoft.com/office/drawing/2014/main" id="{9695873F-578B-E702-7EF0-C17356FEC486}"/>
              </a:ext>
            </a:extLst>
          </p:cNvPr>
          <p:cNvSpPr>
            <a:spLocks/>
          </p:cNvSpPr>
          <p:nvPr userDrawn="1"/>
        </p:nvSpPr>
        <p:spPr>
          <a:xfrm rot="13511749">
            <a:off x="12223426" y="2626633"/>
            <a:ext cx="1394590" cy="1414246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0" name="Rettangolo 219">
            <a:extLst>
              <a:ext uri="{FF2B5EF4-FFF2-40B4-BE49-F238E27FC236}">
                <a16:creationId xmlns:a16="http://schemas.microsoft.com/office/drawing/2014/main" id="{77E9E045-85EC-65F8-E7AA-071AAE6141EF}"/>
              </a:ext>
            </a:extLst>
          </p:cNvPr>
          <p:cNvSpPr/>
          <p:nvPr userDrawn="1"/>
        </p:nvSpPr>
        <p:spPr>
          <a:xfrm rot="13511749">
            <a:off x="13151738" y="1927531"/>
            <a:ext cx="637047" cy="637048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1" name="Rettangolo 220">
            <a:extLst>
              <a:ext uri="{FF2B5EF4-FFF2-40B4-BE49-F238E27FC236}">
                <a16:creationId xmlns:a16="http://schemas.microsoft.com/office/drawing/2014/main" id="{77235995-887D-BFDF-B0EF-FDA075BB3305}"/>
              </a:ext>
            </a:extLst>
          </p:cNvPr>
          <p:cNvSpPr/>
          <p:nvPr userDrawn="1"/>
        </p:nvSpPr>
        <p:spPr>
          <a:xfrm rot="18911749">
            <a:off x="13876983" y="2926481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2" name="Rettangolo 221">
            <a:extLst>
              <a:ext uri="{FF2B5EF4-FFF2-40B4-BE49-F238E27FC236}">
                <a16:creationId xmlns:a16="http://schemas.microsoft.com/office/drawing/2014/main" id="{03C8A52C-3783-AECE-92FF-E45097DE5717}"/>
              </a:ext>
            </a:extLst>
          </p:cNvPr>
          <p:cNvSpPr/>
          <p:nvPr userDrawn="1"/>
        </p:nvSpPr>
        <p:spPr>
          <a:xfrm rot="18911749">
            <a:off x="14150687" y="2652775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3" name="Rettangolo 222">
            <a:extLst>
              <a:ext uri="{FF2B5EF4-FFF2-40B4-BE49-F238E27FC236}">
                <a16:creationId xmlns:a16="http://schemas.microsoft.com/office/drawing/2014/main" id="{5F42E982-36D5-2072-2119-59C99DD242F1}"/>
              </a:ext>
            </a:extLst>
          </p:cNvPr>
          <p:cNvSpPr/>
          <p:nvPr userDrawn="1"/>
        </p:nvSpPr>
        <p:spPr>
          <a:xfrm rot="18911749">
            <a:off x="13879487" y="2381578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4" name="Rettangolo 223">
            <a:extLst>
              <a:ext uri="{FF2B5EF4-FFF2-40B4-BE49-F238E27FC236}">
                <a16:creationId xmlns:a16="http://schemas.microsoft.com/office/drawing/2014/main" id="{FD187431-CFEC-E374-B9BA-CC719954CD7C}"/>
              </a:ext>
            </a:extLst>
          </p:cNvPr>
          <p:cNvSpPr/>
          <p:nvPr userDrawn="1"/>
        </p:nvSpPr>
        <p:spPr>
          <a:xfrm rot="18911749">
            <a:off x="13605783" y="2655282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5" name="Rettangolo 224">
            <a:extLst>
              <a:ext uri="{FF2B5EF4-FFF2-40B4-BE49-F238E27FC236}">
                <a16:creationId xmlns:a16="http://schemas.microsoft.com/office/drawing/2014/main" id="{926CEBEE-FD5F-1FF2-D17F-5EB7A4F13331}"/>
              </a:ext>
            </a:extLst>
          </p:cNvPr>
          <p:cNvSpPr/>
          <p:nvPr userDrawn="1"/>
        </p:nvSpPr>
        <p:spPr>
          <a:xfrm rot="18911749">
            <a:off x="11701547" y="4030538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6" name="Rettangolo 225">
            <a:extLst>
              <a:ext uri="{FF2B5EF4-FFF2-40B4-BE49-F238E27FC236}">
                <a16:creationId xmlns:a16="http://schemas.microsoft.com/office/drawing/2014/main" id="{BA6BE20C-E3A6-7984-B9E4-5769A668F5F1}"/>
              </a:ext>
            </a:extLst>
          </p:cNvPr>
          <p:cNvSpPr/>
          <p:nvPr userDrawn="1"/>
        </p:nvSpPr>
        <p:spPr>
          <a:xfrm rot="18911749">
            <a:off x="11975251" y="3756831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7" name="Rettangolo 226">
            <a:extLst>
              <a:ext uri="{FF2B5EF4-FFF2-40B4-BE49-F238E27FC236}">
                <a16:creationId xmlns:a16="http://schemas.microsoft.com/office/drawing/2014/main" id="{A8594702-B70C-D22A-1F1A-B4752D46A1BE}"/>
              </a:ext>
            </a:extLst>
          </p:cNvPr>
          <p:cNvSpPr/>
          <p:nvPr userDrawn="1"/>
        </p:nvSpPr>
        <p:spPr>
          <a:xfrm rot="18911749">
            <a:off x="11704051" y="3485634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8" name="Rettangolo 227">
            <a:extLst>
              <a:ext uri="{FF2B5EF4-FFF2-40B4-BE49-F238E27FC236}">
                <a16:creationId xmlns:a16="http://schemas.microsoft.com/office/drawing/2014/main" id="{FAF70CE3-1DC5-269D-F5ED-256D094E9A6B}"/>
              </a:ext>
            </a:extLst>
          </p:cNvPr>
          <p:cNvSpPr/>
          <p:nvPr userDrawn="1"/>
        </p:nvSpPr>
        <p:spPr>
          <a:xfrm rot="18911749">
            <a:off x="11430347" y="3759338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9" name="Rettangolo 228">
            <a:extLst>
              <a:ext uri="{FF2B5EF4-FFF2-40B4-BE49-F238E27FC236}">
                <a16:creationId xmlns:a16="http://schemas.microsoft.com/office/drawing/2014/main" id="{A7B104B0-3C67-5DC3-1A85-01066289F619}"/>
              </a:ext>
            </a:extLst>
          </p:cNvPr>
          <p:cNvSpPr/>
          <p:nvPr userDrawn="1"/>
        </p:nvSpPr>
        <p:spPr>
          <a:xfrm rot="13511749">
            <a:off x="12042221" y="4107815"/>
            <a:ext cx="637047" cy="637048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0" name="Rettangolo 229">
            <a:extLst>
              <a:ext uri="{FF2B5EF4-FFF2-40B4-BE49-F238E27FC236}">
                <a16:creationId xmlns:a16="http://schemas.microsoft.com/office/drawing/2014/main" id="{3A830AE2-D466-6D0E-9BF9-F88F178668E8}"/>
              </a:ext>
            </a:extLst>
          </p:cNvPr>
          <p:cNvSpPr/>
          <p:nvPr userDrawn="1"/>
        </p:nvSpPr>
        <p:spPr>
          <a:xfrm rot="18911749">
            <a:off x="12273971" y="1313777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1" name="Rettangolo 230">
            <a:extLst>
              <a:ext uri="{FF2B5EF4-FFF2-40B4-BE49-F238E27FC236}">
                <a16:creationId xmlns:a16="http://schemas.microsoft.com/office/drawing/2014/main" id="{E29D4487-6188-5B35-D9D5-752E84F34CB7}"/>
              </a:ext>
            </a:extLst>
          </p:cNvPr>
          <p:cNvSpPr/>
          <p:nvPr userDrawn="1"/>
        </p:nvSpPr>
        <p:spPr>
          <a:xfrm rot="18911749">
            <a:off x="12547675" y="1040071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2" name="Rettangolo 231">
            <a:extLst>
              <a:ext uri="{FF2B5EF4-FFF2-40B4-BE49-F238E27FC236}">
                <a16:creationId xmlns:a16="http://schemas.microsoft.com/office/drawing/2014/main" id="{C6E3A3D9-AF6E-343F-18FA-F43B09B0DF1A}"/>
              </a:ext>
            </a:extLst>
          </p:cNvPr>
          <p:cNvSpPr/>
          <p:nvPr userDrawn="1"/>
        </p:nvSpPr>
        <p:spPr>
          <a:xfrm rot="18911749">
            <a:off x="12276475" y="768873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3" name="Rettangolo 232">
            <a:extLst>
              <a:ext uri="{FF2B5EF4-FFF2-40B4-BE49-F238E27FC236}">
                <a16:creationId xmlns:a16="http://schemas.microsoft.com/office/drawing/2014/main" id="{37FCE97D-3273-484B-6331-85F4AD4DC8DE}"/>
              </a:ext>
            </a:extLst>
          </p:cNvPr>
          <p:cNvSpPr/>
          <p:nvPr userDrawn="1"/>
        </p:nvSpPr>
        <p:spPr>
          <a:xfrm rot="18911749">
            <a:off x="12002771" y="1042577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4" name="Rettangolo 233">
            <a:extLst>
              <a:ext uri="{FF2B5EF4-FFF2-40B4-BE49-F238E27FC236}">
                <a16:creationId xmlns:a16="http://schemas.microsoft.com/office/drawing/2014/main" id="{A103B9BA-CE97-A5FB-1626-A6953A811C9D}"/>
              </a:ext>
            </a:extLst>
          </p:cNvPr>
          <p:cNvSpPr/>
          <p:nvPr userDrawn="1"/>
        </p:nvSpPr>
        <p:spPr>
          <a:xfrm rot="13511749">
            <a:off x="12616988" y="1388094"/>
            <a:ext cx="637047" cy="637048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5" name="Rettangolo 234">
            <a:extLst>
              <a:ext uri="{FF2B5EF4-FFF2-40B4-BE49-F238E27FC236}">
                <a16:creationId xmlns:a16="http://schemas.microsoft.com/office/drawing/2014/main" id="{0CDFDD66-D905-3384-C286-92B4A5D5C6B4}"/>
              </a:ext>
            </a:extLst>
          </p:cNvPr>
          <p:cNvSpPr/>
          <p:nvPr userDrawn="1"/>
        </p:nvSpPr>
        <p:spPr>
          <a:xfrm rot="13511749">
            <a:off x="10441552" y="2492150"/>
            <a:ext cx="637047" cy="637048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6" name="Rettangolo 235">
            <a:extLst>
              <a:ext uri="{FF2B5EF4-FFF2-40B4-BE49-F238E27FC236}">
                <a16:creationId xmlns:a16="http://schemas.microsoft.com/office/drawing/2014/main" id="{263D9E23-D5C3-95B5-7F8E-6F30B3E662FC}"/>
              </a:ext>
            </a:extLst>
          </p:cNvPr>
          <p:cNvSpPr/>
          <p:nvPr userDrawn="1"/>
        </p:nvSpPr>
        <p:spPr>
          <a:xfrm rot="18911749">
            <a:off x="11164454" y="3494061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7" name="Rettangolo 236">
            <a:extLst>
              <a:ext uri="{FF2B5EF4-FFF2-40B4-BE49-F238E27FC236}">
                <a16:creationId xmlns:a16="http://schemas.microsoft.com/office/drawing/2014/main" id="{971F6AD6-36B3-7202-6E38-4D61375CB5EB}"/>
              </a:ext>
            </a:extLst>
          </p:cNvPr>
          <p:cNvSpPr/>
          <p:nvPr userDrawn="1"/>
        </p:nvSpPr>
        <p:spPr>
          <a:xfrm rot="18911749">
            <a:off x="11438158" y="3220354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8" name="Rettangolo 237">
            <a:extLst>
              <a:ext uri="{FF2B5EF4-FFF2-40B4-BE49-F238E27FC236}">
                <a16:creationId xmlns:a16="http://schemas.microsoft.com/office/drawing/2014/main" id="{E11B7301-8836-E8AC-626F-B7E094A171D5}"/>
              </a:ext>
            </a:extLst>
          </p:cNvPr>
          <p:cNvSpPr/>
          <p:nvPr userDrawn="1"/>
        </p:nvSpPr>
        <p:spPr>
          <a:xfrm rot="18911749">
            <a:off x="11166958" y="2949157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9" name="Rettangolo 238">
            <a:extLst>
              <a:ext uri="{FF2B5EF4-FFF2-40B4-BE49-F238E27FC236}">
                <a16:creationId xmlns:a16="http://schemas.microsoft.com/office/drawing/2014/main" id="{D2425D84-E19E-C6CD-3366-4508AF5FDFDE}"/>
              </a:ext>
            </a:extLst>
          </p:cNvPr>
          <p:cNvSpPr/>
          <p:nvPr userDrawn="1"/>
        </p:nvSpPr>
        <p:spPr>
          <a:xfrm rot="18911749">
            <a:off x="10893254" y="3222861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DDF4CC7F-74FA-600E-55B0-7009326FAD4C}"/>
              </a:ext>
            </a:extLst>
          </p:cNvPr>
          <p:cNvGrpSpPr/>
          <p:nvPr userDrawn="1"/>
        </p:nvGrpSpPr>
        <p:grpSpPr>
          <a:xfrm>
            <a:off x="11672351" y="1463943"/>
            <a:ext cx="360000" cy="1589947"/>
            <a:chOff x="11670956" y="1504408"/>
            <a:chExt cx="360000" cy="1589947"/>
          </a:xfrm>
        </p:grpSpPr>
        <p:pic>
          <p:nvPicPr>
            <p:cNvPr id="8" name="Immagine 7" descr="Immagine che contiene Elementi grafici, Carattere, design, grafica&#10;&#10;Descrizione generata automaticamente">
              <a:extLst>
                <a:ext uri="{FF2B5EF4-FFF2-40B4-BE49-F238E27FC236}">
                  <a16:creationId xmlns:a16="http://schemas.microsoft.com/office/drawing/2014/main" id="{121AD0B2-DB12-D446-29BF-874C2998BE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09" b="98696" l="336" r="97651">
                          <a14:foregroundMark x1="35906" y1="93043" x2="35906" y2="93043"/>
                          <a14:foregroundMark x1="42282" y1="98696" x2="42617" y2="97826"/>
                          <a14:foregroundMark x1="5369" y1="43913" x2="9060" y2="43913"/>
                          <a14:foregroundMark x1="3020" y1="43478" x2="336" y2="43913"/>
                          <a14:foregroundMark x1="71477" y1="44348" x2="81208" y2="44348"/>
                          <a14:foregroundMark x1="66107" y1="18696" x2="66107" y2="18696"/>
                          <a14:foregroundMark x1="69463" y1="3043" x2="69463" y2="3043"/>
                          <a14:foregroundMark x1="90940" y1="22174" x2="90940" y2="22174"/>
                          <a14:foregroundMark x1="93960" y1="20000" x2="93960" y2="20000"/>
                          <a14:foregroundMark x1="97651" y1="22609" x2="97651" y2="22609"/>
                          <a14:foregroundMark x1="21477" y1="40870" x2="20805" y2="42609"/>
                          <a14:foregroundMark x1="63758" y1="41304" x2="66443" y2="413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0956" y="2398587"/>
              <a:ext cx="360000" cy="277853"/>
            </a:xfrm>
            <a:prstGeom prst="rect">
              <a:avLst/>
            </a:prstGeom>
          </p:spPr>
        </p:pic>
        <p:pic>
          <p:nvPicPr>
            <p:cNvPr id="9" name="Immagine 8" descr="Immagine che contiene nero, oscurità&#10;&#10;Descrizione generata automaticamente">
              <a:extLst>
                <a:ext uri="{FF2B5EF4-FFF2-40B4-BE49-F238E27FC236}">
                  <a16:creationId xmlns:a16="http://schemas.microsoft.com/office/drawing/2014/main" id="{D99C0F65-DD4E-05A9-1A0C-65C4DEF23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" t="7130" r="66156" b="8824"/>
            <a:stretch/>
          </p:blipFill>
          <p:spPr>
            <a:xfrm>
              <a:off x="11670956" y="1504408"/>
              <a:ext cx="360000" cy="366923"/>
            </a:xfrm>
            <a:prstGeom prst="rect">
              <a:avLst/>
            </a:prstGeom>
          </p:spPr>
        </p:pic>
        <p:pic>
          <p:nvPicPr>
            <p:cNvPr id="10" name="Picture 2" descr="logo">
              <a:extLst>
                <a:ext uri="{FF2B5EF4-FFF2-40B4-BE49-F238E27FC236}">
                  <a16:creationId xmlns:a16="http://schemas.microsoft.com/office/drawing/2014/main" id="{5E7584EC-7E4A-3AB0-2D70-37761966DAE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0956" y="2760069"/>
              <a:ext cx="360000" cy="33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magine 10" descr="Immagine che contiene Elementi grafici, Policromia, grafica, simbolo&#10;&#10;Descrizione generata automaticamente">
              <a:extLst>
                <a:ext uri="{FF2B5EF4-FFF2-40B4-BE49-F238E27FC236}">
                  <a16:creationId xmlns:a16="http://schemas.microsoft.com/office/drawing/2014/main" id="{75240D6E-4EBE-74E9-DE84-DE0D0BA586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0956" y="1954959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444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2C22C2-C3E0-DE98-5272-7773528C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8243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C9B841-FA8B-B5D3-C3B6-E5CD4FA0E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946B48-CF7A-1990-CBE0-2A4525B9A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93081"/>
            <a:ext cx="3932237" cy="4075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3444AE-9E7D-0FAC-490B-C0196C99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3C18-B1A0-41EB-9D02-E4BE7E7A481E}" type="datetime1">
              <a:rPr lang="it-IT" smtClean="0"/>
              <a:t>21/03/2025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0754BC-CB7E-FCF3-2781-898CEC2DD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75CAE7-A67E-FFCA-FE7B-55D47793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66D0-41A8-43E4-AF55-8ECF7597D616}" type="slidenum">
              <a:rPr lang="it-IT" smtClean="0"/>
              <a:t>‹N›</a:t>
            </a:fld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839C9E8-5B35-9B95-47B3-88F090B898EC}"/>
              </a:ext>
            </a:extLst>
          </p:cNvPr>
          <p:cNvSpPr/>
          <p:nvPr userDrawn="1"/>
        </p:nvSpPr>
        <p:spPr>
          <a:xfrm rot="16211749" flipH="1" flipV="1">
            <a:off x="106952" y="6159695"/>
            <a:ext cx="637047" cy="637048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67DFDE8A-D7D9-8748-DEE0-FD97EBE20FBE}"/>
              </a:ext>
            </a:extLst>
          </p:cNvPr>
          <p:cNvSpPr/>
          <p:nvPr userDrawn="1"/>
        </p:nvSpPr>
        <p:spPr>
          <a:xfrm rot="11749" flipH="1" flipV="1">
            <a:off x="491605" y="5401895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0E38F9B-D6CB-2752-7CC3-CC5FDA60BA5D}"/>
              </a:ext>
            </a:extLst>
          </p:cNvPr>
          <p:cNvSpPr/>
          <p:nvPr userDrawn="1"/>
        </p:nvSpPr>
        <p:spPr>
          <a:xfrm rot="11749" flipH="1" flipV="1">
            <a:off x="104528" y="5401897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7A8DD8F4-72BA-919F-A81C-0C8FB0A60187}"/>
              </a:ext>
            </a:extLst>
          </p:cNvPr>
          <p:cNvSpPr/>
          <p:nvPr userDrawn="1"/>
        </p:nvSpPr>
        <p:spPr>
          <a:xfrm rot="11749" flipH="1" flipV="1">
            <a:off x="104529" y="5785430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027401B1-CFCB-F8A6-9997-038C472E8909}"/>
              </a:ext>
            </a:extLst>
          </p:cNvPr>
          <p:cNvSpPr/>
          <p:nvPr userDrawn="1"/>
        </p:nvSpPr>
        <p:spPr>
          <a:xfrm rot="11749" flipH="1" flipV="1">
            <a:off x="491605" y="5785430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2EB6FEF-3F8C-C982-83F0-188440C29DDF}"/>
              </a:ext>
            </a:extLst>
          </p:cNvPr>
          <p:cNvSpPr/>
          <p:nvPr userDrawn="1"/>
        </p:nvSpPr>
        <p:spPr>
          <a:xfrm rot="11749" flipH="1" flipV="1">
            <a:off x="484751" y="7675751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4303C027-E662-2C62-A90F-3304E6855F03}"/>
              </a:ext>
            </a:extLst>
          </p:cNvPr>
          <p:cNvSpPr/>
          <p:nvPr userDrawn="1"/>
        </p:nvSpPr>
        <p:spPr>
          <a:xfrm rot="11749" flipH="1" flipV="1">
            <a:off x="97674" y="7675752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7352ECF6-93FA-087E-6BCC-4D368548F81D}"/>
              </a:ext>
            </a:extLst>
          </p:cNvPr>
          <p:cNvSpPr/>
          <p:nvPr userDrawn="1"/>
        </p:nvSpPr>
        <p:spPr>
          <a:xfrm rot="11749" flipH="1" flipV="1">
            <a:off x="97676" y="8059285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E5F22181-B4A5-AE2E-BC45-C8E4B138E3D5}"/>
              </a:ext>
            </a:extLst>
          </p:cNvPr>
          <p:cNvSpPr/>
          <p:nvPr userDrawn="1"/>
        </p:nvSpPr>
        <p:spPr>
          <a:xfrm rot="11749" flipH="1" flipV="1">
            <a:off x="484751" y="8059285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3041638B-DD30-F560-4A72-C146B8F879BF}"/>
              </a:ext>
            </a:extLst>
          </p:cNvPr>
          <p:cNvSpPr/>
          <p:nvPr userDrawn="1"/>
        </p:nvSpPr>
        <p:spPr>
          <a:xfrm rot="16211749" flipH="1" flipV="1">
            <a:off x="103638" y="6919260"/>
            <a:ext cx="637047" cy="637048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F64A364E-F38E-292A-2A5E-8780C3068058}"/>
              </a:ext>
            </a:extLst>
          </p:cNvPr>
          <p:cNvSpPr/>
          <p:nvPr userDrawn="1"/>
        </p:nvSpPr>
        <p:spPr>
          <a:xfrm rot="16211749" flipH="1" flipV="1">
            <a:off x="11449978" y="867308"/>
            <a:ext cx="637047" cy="637048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BDBBBB90-4162-AE04-AB59-D365B61B4EA2}"/>
              </a:ext>
            </a:extLst>
          </p:cNvPr>
          <p:cNvSpPr/>
          <p:nvPr userDrawn="1"/>
        </p:nvSpPr>
        <p:spPr>
          <a:xfrm rot="11749" flipH="1" flipV="1">
            <a:off x="11834631" y="109508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81403716-9E0C-7188-A7C3-F5254E863FE3}"/>
              </a:ext>
            </a:extLst>
          </p:cNvPr>
          <p:cNvSpPr/>
          <p:nvPr userDrawn="1"/>
        </p:nvSpPr>
        <p:spPr>
          <a:xfrm rot="16211749" flipH="1" flipV="1">
            <a:off x="11436135" y="2401043"/>
            <a:ext cx="637047" cy="637048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1699E652-89F4-123F-C45E-FB404B0E8466}"/>
              </a:ext>
            </a:extLst>
          </p:cNvPr>
          <p:cNvSpPr/>
          <p:nvPr userDrawn="1"/>
        </p:nvSpPr>
        <p:spPr>
          <a:xfrm rot="11749" flipH="1" flipV="1">
            <a:off x="11447554" y="109510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F266EA74-F6F7-1559-48A7-7826DD4FAA53}"/>
              </a:ext>
            </a:extLst>
          </p:cNvPr>
          <p:cNvSpPr/>
          <p:nvPr userDrawn="1"/>
        </p:nvSpPr>
        <p:spPr>
          <a:xfrm rot="11749" flipH="1" flipV="1">
            <a:off x="11447555" y="493043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90C1047F-A6AE-9313-6D0B-90503534962E}"/>
              </a:ext>
            </a:extLst>
          </p:cNvPr>
          <p:cNvSpPr/>
          <p:nvPr userDrawn="1"/>
        </p:nvSpPr>
        <p:spPr>
          <a:xfrm rot="11749" flipH="1" flipV="1">
            <a:off x="11834631" y="493043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17DB0434-7FDE-2065-74FC-6BEACFFB02F3}"/>
              </a:ext>
            </a:extLst>
          </p:cNvPr>
          <p:cNvSpPr/>
          <p:nvPr userDrawn="1"/>
        </p:nvSpPr>
        <p:spPr>
          <a:xfrm rot="11749" flipH="1" flipV="1">
            <a:off x="11820229" y="3924600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E5197AE6-ED4C-8E1A-0E0B-445A58B0B080}"/>
              </a:ext>
            </a:extLst>
          </p:cNvPr>
          <p:cNvSpPr/>
          <p:nvPr userDrawn="1"/>
        </p:nvSpPr>
        <p:spPr>
          <a:xfrm rot="11749" flipH="1" flipV="1">
            <a:off x="11433152" y="3924601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EAFD2974-F4C0-7837-DD29-E90F11933A69}"/>
              </a:ext>
            </a:extLst>
          </p:cNvPr>
          <p:cNvSpPr/>
          <p:nvPr userDrawn="1"/>
        </p:nvSpPr>
        <p:spPr>
          <a:xfrm rot="11749" flipH="1" flipV="1">
            <a:off x="11433154" y="4308134"/>
            <a:ext cx="254819" cy="254819"/>
          </a:xfrm>
          <a:prstGeom prst="rect">
            <a:avLst/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6B175AF2-8B7C-CEC7-3E66-63C3BADCA906}"/>
              </a:ext>
            </a:extLst>
          </p:cNvPr>
          <p:cNvSpPr/>
          <p:nvPr userDrawn="1"/>
        </p:nvSpPr>
        <p:spPr>
          <a:xfrm rot="11749" flipH="1" flipV="1">
            <a:off x="11820229" y="4308134"/>
            <a:ext cx="254819" cy="254819"/>
          </a:xfrm>
          <a:prstGeom prst="rect">
            <a:avLst/>
          </a:prstGeom>
          <a:solidFill>
            <a:srgbClr val="163E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1B82B33A-1153-0BCB-C49B-2C03DCB67A83}"/>
              </a:ext>
            </a:extLst>
          </p:cNvPr>
          <p:cNvSpPr/>
          <p:nvPr userDrawn="1"/>
        </p:nvSpPr>
        <p:spPr>
          <a:xfrm rot="16211749" flipH="1" flipV="1">
            <a:off x="11439116" y="3168109"/>
            <a:ext cx="637047" cy="637048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" name="Immagine 40" descr="Immagine che contiene Elementi grafici, Carattere, design, grafica&#10;&#10;Descrizione generata automaticamente">
            <a:extLst>
              <a:ext uri="{FF2B5EF4-FFF2-40B4-BE49-F238E27FC236}">
                <a16:creationId xmlns:a16="http://schemas.microsoft.com/office/drawing/2014/main" id="{37BCD7B8-5FBE-631F-E704-E42013B23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9" b="98696" l="336" r="97651">
                        <a14:foregroundMark x1="35906" y1="93043" x2="35906" y2="93043"/>
                        <a14:foregroundMark x1="42282" y1="98696" x2="42617" y2="97826"/>
                        <a14:foregroundMark x1="5369" y1="43913" x2="9060" y2="43913"/>
                        <a14:foregroundMark x1="3020" y1="43478" x2="336" y2="43913"/>
                        <a14:foregroundMark x1="71477" y1="44348" x2="81208" y2="44348"/>
                        <a14:foregroundMark x1="66107" y1="18696" x2="66107" y2="18696"/>
                        <a14:foregroundMark x1="69463" y1="3043" x2="69463" y2="3043"/>
                        <a14:foregroundMark x1="90940" y1="22174" x2="90940" y2="22174"/>
                        <a14:foregroundMark x1="93960" y1="20000" x2="93960" y2="20000"/>
                        <a14:foregroundMark x1="97651" y1="22609" x2="97651" y2="22609"/>
                        <a14:foregroundMark x1="21477" y1="40870" x2="20805" y2="42609"/>
                        <a14:foregroundMark x1="63758" y1="41304" x2="66443" y2="41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732" y="2458648"/>
            <a:ext cx="610538" cy="471221"/>
          </a:xfrm>
          <a:prstGeom prst="rect">
            <a:avLst/>
          </a:prstGeom>
        </p:spPr>
      </p:pic>
      <p:pic>
        <p:nvPicPr>
          <p:cNvPr id="42" name="Picture 2" descr="logo">
            <a:extLst>
              <a:ext uri="{FF2B5EF4-FFF2-40B4-BE49-F238E27FC236}">
                <a16:creationId xmlns:a16="http://schemas.microsoft.com/office/drawing/2014/main" id="{B91EC5B3-CFBA-1245-26D5-16EEA43BA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717" y="3193142"/>
            <a:ext cx="632133" cy="58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ttangolo 42">
            <a:extLst>
              <a:ext uri="{FF2B5EF4-FFF2-40B4-BE49-F238E27FC236}">
                <a16:creationId xmlns:a16="http://schemas.microsoft.com/office/drawing/2014/main" id="{74F6E357-66F1-72C2-0209-BD215A568B6C}"/>
              </a:ext>
            </a:extLst>
          </p:cNvPr>
          <p:cNvSpPr/>
          <p:nvPr userDrawn="1"/>
        </p:nvSpPr>
        <p:spPr>
          <a:xfrm rot="16211749" flipH="1" flipV="1">
            <a:off x="11436135" y="1624450"/>
            <a:ext cx="637047" cy="637048"/>
          </a:xfrm>
          <a:prstGeom prst="rect">
            <a:avLst/>
          </a:prstGeom>
          <a:solidFill>
            <a:srgbClr val="A6CA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4" name="Immagine 43" descr="Immagine che contiene Elementi grafici, Policromia, grafica, simbolo&#10;&#10;Descrizione generata automaticamente">
            <a:extLst>
              <a:ext uri="{FF2B5EF4-FFF2-40B4-BE49-F238E27FC236}">
                <a16:creationId xmlns:a16="http://schemas.microsoft.com/office/drawing/2014/main" id="{713EA425-172E-4CA5-6703-84F742EE1D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142" y="1637805"/>
            <a:ext cx="624780" cy="62478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86EA4DED-5624-31F3-E91A-53B814915D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59447" y="876778"/>
            <a:ext cx="618109" cy="61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8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F8D7D21-3501-7CE3-5907-799A63BD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0BB02E-0031-86A0-39D3-FF10015EE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B48607-85C0-9F46-9518-80CE540F3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14E014-2690-4E5E-9B66-A56F0E45ACF9}" type="datetime1">
              <a:rPr lang="it-IT" smtClean="0"/>
              <a:t>21/03/2025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35B89F-32BA-A97B-6B10-60A261ECB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618159-5CD8-359D-C4A3-A83BBD799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042" y="6207679"/>
            <a:ext cx="564042" cy="564042"/>
          </a:xfrm>
          <a:prstGeom prst="flowChartDecision">
            <a:avLst/>
          </a:prstGeom>
          <a:solidFill>
            <a:srgbClr val="A6CAEC"/>
          </a:solidFill>
        </p:spPr>
        <p:txBody>
          <a:bodyPr vert="horz" lIns="91440" tIns="45720" rIns="91440" bIns="45720" rtlCol="0" anchor="ctr"/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fld id="{2BDC66D0-41A8-43E4-AF55-8ECF7597D6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73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E4D3B902-A174-8E67-B059-685EEF919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4181" y="5950068"/>
            <a:ext cx="4068065" cy="479443"/>
          </a:xfrm>
          <a:noFill/>
        </p:spPr>
        <p:txBody>
          <a:bodyPr>
            <a:normAutofit/>
          </a:bodyPr>
          <a:lstStyle/>
          <a:p>
            <a:r>
              <a:rPr lang="it-IT" cap="small" dirty="0"/>
              <a:t>I motori di Wally</a:t>
            </a:r>
          </a:p>
        </p:txBody>
      </p:sp>
      <p:pic>
        <p:nvPicPr>
          <p:cNvPr id="5" name="Immagine 4" descr="Immagine che contiene Elementi grafici, Carattere, design, grafica&#10;&#10;Descrizione generata automaticamente">
            <a:extLst>
              <a:ext uri="{FF2B5EF4-FFF2-40B4-BE49-F238E27FC236}">
                <a16:creationId xmlns:a16="http://schemas.microsoft.com/office/drawing/2014/main" id="{635A0B09-8938-6C57-ACDE-52C44DD14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9" b="98696" l="336" r="97651">
                        <a14:foregroundMark x1="35906" y1="93043" x2="35906" y2="93043"/>
                        <a14:foregroundMark x1="42282" y1="98696" x2="42617" y2="97826"/>
                        <a14:foregroundMark x1="5369" y1="43913" x2="9060" y2="43913"/>
                        <a14:foregroundMark x1="3020" y1="43478" x2="336" y2="43913"/>
                        <a14:foregroundMark x1="71477" y1="44348" x2="81208" y2="44348"/>
                        <a14:foregroundMark x1="66107" y1="18696" x2="66107" y2="18696"/>
                        <a14:foregroundMark x1="69463" y1="3043" x2="69463" y2="3043"/>
                        <a14:foregroundMark x1="90940" y1="22174" x2="90940" y2="22174"/>
                        <a14:foregroundMark x1="93960" y1="20000" x2="93960" y2="20000"/>
                        <a14:foregroundMark x1="97651" y1="22609" x2="97651" y2="22609"/>
                        <a14:foregroundMark x1="21477" y1="40870" x2="20805" y2="42609"/>
                        <a14:foregroundMark x1="63758" y1="41304" x2="66443" y2="41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218" y="382114"/>
            <a:ext cx="1026156" cy="792000"/>
          </a:xfrm>
          <a:prstGeom prst="rect">
            <a:avLst/>
          </a:prstGeom>
        </p:spPr>
      </p:pic>
      <p:pic>
        <p:nvPicPr>
          <p:cNvPr id="6" name="Immagine 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441C7EA9-23B5-3956-CA1E-C413AE092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382114"/>
            <a:ext cx="2124570" cy="792000"/>
          </a:xfrm>
          <a:prstGeom prst="rect">
            <a:avLst/>
          </a:prstGeom>
        </p:spPr>
      </p:pic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807F1A4A-5820-8EF6-0F56-C5FAEE69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730" y="368300"/>
            <a:ext cx="882676" cy="8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 descr="Immagine che contiene Elementi grafici, Policromia, grafica, simbolo&#10;&#10;Descrizione generata automaticamente">
            <a:extLst>
              <a:ext uri="{FF2B5EF4-FFF2-40B4-BE49-F238E27FC236}">
                <a16:creationId xmlns:a16="http://schemas.microsoft.com/office/drawing/2014/main" id="{132A1EF4-DB7E-4159-6906-BC8733DB7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63" y="418114"/>
            <a:ext cx="720000" cy="720000"/>
          </a:xfrm>
          <a:prstGeom prst="rect">
            <a:avLst/>
          </a:prstGeom>
        </p:spPr>
      </p:pic>
      <p:pic>
        <p:nvPicPr>
          <p:cNvPr id="4" name="Picture 3" descr="A cartoon of a robot and a child&#10;&#10;AI-generated content may be incorrect.">
            <a:extLst>
              <a:ext uri="{FF2B5EF4-FFF2-40B4-BE49-F238E27FC236}">
                <a16:creationId xmlns:a16="http://schemas.microsoft.com/office/drawing/2014/main" id="{42EB3CBF-C9FA-1F19-F6BA-E3765A76C3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027" y="1464661"/>
            <a:ext cx="3668373" cy="41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0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15F1E-9010-BB81-9CF5-EDCFF1ABE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8E604F-9DBE-F501-486E-0B94E152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/>
              <a:t>We</a:t>
            </a:r>
            <a:r>
              <a:rPr lang="it-IT"/>
              <a:t> are safe on Mars! </a:t>
            </a:r>
          </a:p>
        </p:txBody>
      </p:sp>
      <p:pic>
        <p:nvPicPr>
          <p:cNvPr id="7" name="Segnaposto contenuto 6" descr="Immagine che contiene testo, schermata, Cellulare, gadget&#10;&#10;Descrizione generata automaticamente">
            <a:extLst>
              <a:ext uri="{FF2B5EF4-FFF2-40B4-BE49-F238E27FC236}">
                <a16:creationId xmlns:a16="http://schemas.microsoft.com/office/drawing/2014/main" id="{D80015B0-9FBE-668D-23BA-C62B3D30044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9006" b="4319"/>
          <a:stretch/>
        </p:blipFill>
        <p:spPr>
          <a:xfrm>
            <a:off x="1203474" y="2098675"/>
            <a:ext cx="2168226" cy="41640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90FDD1-B304-30E9-E24C-FF0C8235B2FC}"/>
              </a:ext>
            </a:extLst>
          </p:cNvPr>
          <p:cNvSpPr txBox="1"/>
          <p:nvPr/>
        </p:nvSpPr>
        <p:spPr>
          <a:xfrm>
            <a:off x="1203998" y="1371725"/>
            <a:ext cx="3894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cap="small">
                <a:solidFill>
                  <a:srgbClr val="163E64"/>
                </a:solidFill>
              </a:rPr>
              <a:t>Inizializziamo i motori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320626-9BBA-6EFA-7050-626FC52F0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3463" y="6207100"/>
            <a:ext cx="565200" cy="565200"/>
          </a:xfrm>
        </p:spPr>
        <p:txBody>
          <a:bodyPr/>
          <a:lstStyle/>
          <a:p>
            <a:fld id="{2BDC66D0-41A8-43E4-AF55-8ECF7597D616}" type="slidenum">
              <a:rPr lang="it-IT" smtClean="0"/>
              <a:t>2</a:t>
            </a:fld>
            <a:endParaRPr lang="it-IT"/>
          </a:p>
        </p:txBody>
      </p:sp>
      <p:pic>
        <p:nvPicPr>
          <p:cNvPr id="9" name="Immagine 8" descr="Immagine che contiene testo, schermata, Software multimediale, software&#10;&#10;Descrizione generata automaticamente">
            <a:extLst>
              <a:ext uri="{FF2B5EF4-FFF2-40B4-BE49-F238E27FC236}">
                <a16:creationId xmlns:a16="http://schemas.microsoft.com/office/drawing/2014/main" id="{36726940-2F7A-441B-2AC4-E69376BBB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219" y="3152285"/>
            <a:ext cx="5034246" cy="20572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magine 10" descr="Immagine che contiene Componente di circuito, Componente elettrico, elettronica, Componente di circuito passivo&#10;&#10;Descrizione generata automaticamente">
            <a:extLst>
              <a:ext uri="{FF2B5EF4-FFF2-40B4-BE49-F238E27FC236}">
                <a16:creationId xmlns:a16="http://schemas.microsoft.com/office/drawing/2014/main" id="{B4E9A1E1-2EFB-0769-F545-94BC8B672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769" y="3518116"/>
            <a:ext cx="1348516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72F2C278-4289-9AFD-A0B4-AAAA19E6DF0E}"/>
              </a:ext>
            </a:extLst>
          </p:cNvPr>
          <p:cNvSpPr/>
          <p:nvPr/>
        </p:nvSpPr>
        <p:spPr>
          <a:xfrm>
            <a:off x="1685556" y="5240332"/>
            <a:ext cx="832514" cy="627573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92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A2459-3575-5F29-9E84-0CCEFF52A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3458A8-E9BD-9AC5-8F10-501CB56E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Terza missione: muoversi nella base spaziale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30D498-0C3B-46E9-7938-3ED5C0E721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0" y="2405063"/>
            <a:ext cx="5132388" cy="73977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it-IT" sz="2400" dirty="0"/>
              <a:t>Far percorrere al robot </a:t>
            </a:r>
            <a:r>
              <a:rPr lang="it-IT" sz="2400" b="1" dirty="0">
                <a:solidFill>
                  <a:srgbClr val="C00000"/>
                </a:solidFill>
              </a:rPr>
              <a:t>esattamente</a:t>
            </a:r>
            <a:r>
              <a:rPr lang="it-IT" sz="2400" dirty="0"/>
              <a:t> 30 cm.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1C561952-A07F-ABD0-6B22-391CD29B2AA7}"/>
              </a:ext>
            </a:extLst>
          </p:cNvPr>
          <p:cNvGrpSpPr/>
          <p:nvPr/>
        </p:nvGrpSpPr>
        <p:grpSpPr>
          <a:xfrm>
            <a:off x="6688374" y="3429000"/>
            <a:ext cx="3888207" cy="1232965"/>
            <a:chOff x="6228203" y="3224580"/>
            <a:chExt cx="3888207" cy="1232965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E07D62C1-FAEE-1726-9414-4428BE8B585B}"/>
                </a:ext>
              </a:extLst>
            </p:cNvPr>
            <p:cNvCxnSpPr>
              <a:cxnSpLocks/>
              <a:stCxn id="18" idx="3"/>
              <a:endCxn id="19" idx="1"/>
            </p:cNvCxnSpPr>
            <p:nvPr/>
          </p:nvCxnSpPr>
          <p:spPr>
            <a:xfrm>
              <a:off x="6689868" y="3841063"/>
              <a:ext cx="29648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29E0BD89-9F90-6441-0CCA-0AB2C23193FA}"/>
                </a:ext>
              </a:extLst>
            </p:cNvPr>
            <p:cNvSpPr txBox="1"/>
            <p:nvPr/>
          </p:nvSpPr>
          <p:spPr>
            <a:xfrm>
              <a:off x="6228203" y="3224580"/>
              <a:ext cx="461665" cy="1232965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it-IT"/>
                <a:t>Partenza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BD192C6C-A299-D666-5D9D-292503F3B985}"/>
                </a:ext>
              </a:extLst>
            </p:cNvPr>
            <p:cNvSpPr txBox="1"/>
            <p:nvPr/>
          </p:nvSpPr>
          <p:spPr>
            <a:xfrm>
              <a:off x="9654745" y="3224580"/>
              <a:ext cx="461665" cy="1232965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it-IT"/>
                <a:t>Arrivo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6560D800-515F-E1FF-183F-731CB86E9AAD}"/>
                </a:ext>
              </a:extLst>
            </p:cNvPr>
            <p:cNvSpPr txBox="1"/>
            <p:nvPr/>
          </p:nvSpPr>
          <p:spPr>
            <a:xfrm>
              <a:off x="7482081" y="3471730"/>
              <a:ext cx="1380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30 cm</a:t>
              </a:r>
            </a:p>
          </p:txBody>
        </p:sp>
      </p:grpSp>
      <p:pic>
        <p:nvPicPr>
          <p:cNvPr id="5122" name="Picture 2" descr="Costruire una base su Marte? Possibile farlo utilizzando i batteri! Ecco in  che modo">
            <a:extLst>
              <a:ext uri="{FF2B5EF4-FFF2-40B4-BE49-F238E27FC236}">
                <a16:creationId xmlns:a16="http://schemas.microsoft.com/office/drawing/2014/main" id="{3C857B6C-C624-2798-AE94-BAC518E04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35" y="1849214"/>
            <a:ext cx="5112774" cy="28759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B7F9FE-88B3-9723-3410-511739035126}"/>
              </a:ext>
            </a:extLst>
          </p:cNvPr>
          <p:cNvSpPr txBox="1"/>
          <p:nvPr/>
        </p:nvSpPr>
        <p:spPr>
          <a:xfrm>
            <a:off x="964107" y="5244176"/>
            <a:ext cx="10263786" cy="93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it-IT" sz="2400"/>
              <a:t>Conoscete alcuni dei parametri stabiliti dal centro di controllo per muovervi in sicurezza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DB2E449-CA52-A01A-98F1-4D317C4F3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3463" y="6207100"/>
            <a:ext cx="565200" cy="565200"/>
          </a:xfrm>
        </p:spPr>
        <p:txBody>
          <a:bodyPr/>
          <a:lstStyle/>
          <a:p>
            <a:fld id="{2BDC66D0-41A8-43E4-AF55-8ECF7597D61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36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8BB98-6741-FD13-FDFA-7C734B9A1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3AD90-5695-8F90-D14C-6A1F0584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Terza missione: muoversi nella base spaziale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9CAB2B-6CFA-FD8C-2E7A-B854DEC9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C66D0-41A8-43E4-AF55-8ECF7597D616}" type="slidenum">
              <a:rPr kumimoji="0" lang="it-IT" sz="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E9996BF-CFD7-7451-AFF1-28185338B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786" y="1897166"/>
            <a:ext cx="5440485" cy="33925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D8290EF-4771-5745-AF7A-C5208F010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888" y="1521751"/>
            <a:ext cx="3143273" cy="41434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32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F867F-CD0B-4B61-CA5E-2EE457969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ADF0BC-8D59-1E9A-E2B5-79CFE9D2F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Terza missione: muoversi nella base spaziale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C6AA93-A695-10B1-6366-FBE42401BB70}"/>
              </a:ext>
            </a:extLst>
          </p:cNvPr>
          <p:cNvSpPr txBox="1"/>
          <p:nvPr/>
        </p:nvSpPr>
        <p:spPr>
          <a:xfrm>
            <a:off x="1365654" y="5499004"/>
            <a:ext cx="94606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b="1" cap="small" dirty="0">
                <a:solidFill>
                  <a:srgbClr val="C00000"/>
                </a:solidFill>
              </a:rPr>
              <a:t>Ricordate</a:t>
            </a:r>
            <a:r>
              <a:rPr lang="it-IT" b="1" dirty="0">
                <a:solidFill>
                  <a:srgbClr val="C00000"/>
                </a:solidFill>
              </a:rPr>
              <a:t>: una volta eseguito il programma, se avete dei dubbi potete parlare col centro di controllo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scegliendo </a:t>
            </a:r>
            <a:r>
              <a:rPr kumimoji="0" lang="it-IT" sz="1800" b="1" i="0" u="heavy" strike="noStrike" kern="1200" cap="small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Esercizio 3A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A8CA0A-5483-CF41-7537-59785E6E1C5C}"/>
              </a:ext>
            </a:extLst>
          </p:cNvPr>
          <p:cNvSpPr txBox="1"/>
          <p:nvPr/>
        </p:nvSpPr>
        <p:spPr>
          <a:xfrm>
            <a:off x="735968" y="2142336"/>
            <a:ext cx="3093583" cy="13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it-IT" sz="2400" dirty="0"/>
              <a:t>Conoscete alcuni dei parametri stabiliti dal centro di controllo per muovervi in sicurezza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B09727B-F118-E913-C2E0-19CD4B5E778A}"/>
              </a:ext>
            </a:extLst>
          </p:cNvPr>
          <p:cNvSpPr txBox="1"/>
          <p:nvPr/>
        </p:nvSpPr>
        <p:spPr>
          <a:xfrm>
            <a:off x="916442" y="4581815"/>
            <a:ext cx="5371362" cy="482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sz="2400"/>
              <a:t>Avete a disposizione </a:t>
            </a:r>
            <a:r>
              <a:rPr lang="it-IT" sz="2400" b="1">
                <a:solidFill>
                  <a:srgbClr val="C00000"/>
                </a:solidFill>
              </a:rPr>
              <a:t>20 minuti</a:t>
            </a:r>
            <a:r>
              <a:rPr lang="it-IT" sz="2400"/>
              <a:t>.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B0ACD979-F53E-BF35-DEBA-68D48D927417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3829551" y="2831762"/>
            <a:ext cx="1075774" cy="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5BF6727-B0A2-D5F4-1387-D0F039806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DC66D0-41A8-43E4-AF55-8ECF7597D616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5EA4C35-B86E-8CCB-4786-40BFE8527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119" b="91102" l="3118" r="98921">
                        <a14:foregroundMark x1="3477" y1="32203" x2="19904" y2="39831"/>
                        <a14:foregroundMark x1="19904" y1="39831" x2="38129" y2="34746"/>
                        <a14:foregroundMark x1="38129" y1="34746" x2="60911" y2="36441"/>
                        <a14:foregroundMark x1="60911" y1="36441" x2="97242" y2="33898"/>
                        <a14:foregroundMark x1="97242" y1="33898" x2="95084" y2="57627"/>
                        <a14:foregroundMark x1="95084" y1="57627" x2="90048" y2="74153"/>
                        <a14:foregroundMark x1="90048" y1="74153" x2="12110" y2="73305"/>
                        <a14:foregroundMark x1="3118" y1="38983" x2="3118" y2="85169"/>
                        <a14:foregroundMark x1="3118" y1="85169" x2="4077" y2="90254"/>
                        <a14:foregroundMark x1="6475" y1="73729" x2="6235" y2="71610"/>
                        <a14:foregroundMark x1="11990" y1="71186" x2="10432" y2="78814"/>
                        <a14:foregroundMark x1="4796" y1="40254" x2="14269" y2="41102"/>
                        <a14:foregroundMark x1="94245" y1="27966" x2="92686" y2="54661"/>
                        <a14:foregroundMark x1="92686" y1="54661" x2="91247" y2="55085"/>
                        <a14:foregroundMark x1="97156" y1="57314" x2="97842" y2="48305"/>
                        <a14:foregroundMark x1="95324" y1="81356" x2="96473" y2="66282"/>
                        <a14:foregroundMark x1="97842" y1="48305" x2="98340" y2="45763"/>
                        <a14:backgroundMark x1="97362" y1="60169" x2="97242" y2="62712"/>
                        <a14:backgroundMark x1="97122" y1="59746" x2="97242" y2="66102"/>
                        <a14:backgroundMark x1="97242" y1="63559" x2="97242" y2="59322"/>
                        <a14:backgroundMark x1="99400" y1="51695" x2="99161" y2="41102"/>
                        <a14:backgroundMark x1="99041" y1="38559" x2="99041" y2="45763"/>
                        <a14:backgroundMark x1="97482" y1="59746" x2="96882" y2="58475"/>
                        <a14:backgroundMark x1="97602" y1="63983" x2="97002" y2="60169"/>
                      </a14:backgroundRemoval>
                    </a14:imgEffect>
                  </a14:imgLayer>
                </a14:imgProps>
              </a:ext>
            </a:extLst>
          </a:blip>
          <a:srcRect t="20379"/>
          <a:stretch/>
        </p:blipFill>
        <p:spPr>
          <a:xfrm>
            <a:off x="4905325" y="2125656"/>
            <a:ext cx="6268001" cy="14122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719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790B4-200B-F84F-63A0-D219D5F02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BFA021-930B-CC54-78ED-9C6F6089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66D0-41A8-43E4-AF55-8ECF7597D616}" type="slidenum">
              <a:rPr lang="it-IT" smtClean="0"/>
              <a:pPr/>
              <a:t>6</a:t>
            </a:fld>
            <a:endParaRPr lang="it-IT"/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AA0CBD66-BB61-0B8F-EAD9-45BE13783EFD}"/>
              </a:ext>
            </a:extLst>
          </p:cNvPr>
          <p:cNvGrpSpPr/>
          <p:nvPr/>
        </p:nvGrpSpPr>
        <p:grpSpPr>
          <a:xfrm>
            <a:off x="4656000" y="7866830"/>
            <a:ext cx="2880000" cy="4636180"/>
            <a:chOff x="4656000" y="1401097"/>
            <a:chExt cx="2880000" cy="4636180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FE0212A1-34BC-A4EC-1970-B958375C1870}"/>
                </a:ext>
              </a:extLst>
            </p:cNvPr>
            <p:cNvSpPr/>
            <p:nvPr/>
          </p:nvSpPr>
          <p:spPr>
            <a:xfrm>
              <a:off x="4656000" y="2797277"/>
              <a:ext cx="2880000" cy="32400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it-IT" sz="8800" b="1" dirty="0"/>
                <a:t>1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5641AD42-49B5-575A-3762-3821BF7AB950}"/>
                </a:ext>
              </a:extLst>
            </p:cNvPr>
            <p:cNvSpPr txBox="1"/>
            <p:nvPr/>
          </p:nvSpPr>
          <p:spPr>
            <a:xfrm>
              <a:off x="4656000" y="1401097"/>
              <a:ext cx="2880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000" dirty="0"/>
                <a:t>NOME GRUPPO</a:t>
              </a: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CB721E36-1F10-F343-E785-82B3B6B7193E}"/>
              </a:ext>
            </a:extLst>
          </p:cNvPr>
          <p:cNvGrpSpPr/>
          <p:nvPr/>
        </p:nvGrpSpPr>
        <p:grpSpPr>
          <a:xfrm>
            <a:off x="7624489" y="10099571"/>
            <a:ext cx="2880001" cy="2403439"/>
            <a:chOff x="7624489" y="3633838"/>
            <a:chExt cx="2880001" cy="2403439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46C2FC9E-CF83-FF47-8DCE-E46196CE4D5D}"/>
                </a:ext>
              </a:extLst>
            </p:cNvPr>
            <p:cNvSpPr/>
            <p:nvPr/>
          </p:nvSpPr>
          <p:spPr>
            <a:xfrm>
              <a:off x="7624490" y="4957277"/>
              <a:ext cx="2880000" cy="10800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it-IT" sz="7200" b="1" dirty="0"/>
                <a:t>3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00650158-D756-04C2-461F-2C636E3048BF}"/>
                </a:ext>
              </a:extLst>
            </p:cNvPr>
            <p:cNvSpPr txBox="1"/>
            <p:nvPr/>
          </p:nvSpPr>
          <p:spPr>
            <a:xfrm>
              <a:off x="7624489" y="3633838"/>
              <a:ext cx="28800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000" dirty="0"/>
                <a:t>NOME GRUPPO</a:t>
              </a: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56EEC963-EEAD-FBCF-2C4C-B8204964E0E2}"/>
              </a:ext>
            </a:extLst>
          </p:cNvPr>
          <p:cNvGrpSpPr/>
          <p:nvPr/>
        </p:nvGrpSpPr>
        <p:grpSpPr>
          <a:xfrm>
            <a:off x="1687509" y="9019571"/>
            <a:ext cx="2880001" cy="3483439"/>
            <a:chOff x="1687509" y="2553838"/>
            <a:chExt cx="2880001" cy="3483439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A65EE47-2A5A-55B6-AE04-4AB06339EF8F}"/>
                </a:ext>
              </a:extLst>
            </p:cNvPr>
            <p:cNvSpPr/>
            <p:nvPr/>
          </p:nvSpPr>
          <p:spPr>
            <a:xfrm>
              <a:off x="1687510" y="3877277"/>
              <a:ext cx="2880000" cy="21600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it-IT" sz="8000" b="1" dirty="0"/>
                <a:t>2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8798CDBE-AA6F-5EA5-2A56-05581658B4AF}"/>
                </a:ext>
              </a:extLst>
            </p:cNvPr>
            <p:cNvSpPr txBox="1"/>
            <p:nvPr/>
          </p:nvSpPr>
          <p:spPr>
            <a:xfrm>
              <a:off x="1687509" y="2553838"/>
              <a:ext cx="28800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000" dirty="0"/>
                <a:t>NOME GRUPPO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991A58-0721-E6FE-EE92-FF807538C8C1}"/>
              </a:ext>
            </a:extLst>
          </p:cNvPr>
          <p:cNvSpPr txBox="1"/>
          <p:nvPr/>
        </p:nvSpPr>
        <p:spPr>
          <a:xfrm>
            <a:off x="4161716" y="3013501"/>
            <a:ext cx="3868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cap="small" dirty="0">
                <a:solidFill>
                  <a:srgbClr val="163E64"/>
                </a:solidFill>
              </a:rPr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3474335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EF5955ABB04C44BCA7F8166A6ACA45" ma:contentTypeVersion="19" ma:contentTypeDescription="Create a new document." ma:contentTypeScope="" ma:versionID="ab5ad3f5a99caa27b45fbfd916539459">
  <xsd:schema xmlns:xsd="http://www.w3.org/2001/XMLSchema" xmlns:xs="http://www.w3.org/2001/XMLSchema" xmlns:p="http://schemas.microsoft.com/office/2006/metadata/properties" xmlns:ns2="fe9511c6-e2e5-4c63-9b37-c7aaf3f57721" xmlns:ns3="f5fae5c8-c55e-4b96-a5e6-0b252ef336ef" targetNamespace="http://schemas.microsoft.com/office/2006/metadata/properties" ma:root="true" ma:fieldsID="8a6bcf4b27659b3ec15f428e50b3db38" ns2:_="" ns3:_="">
    <xsd:import namespace="fe9511c6-e2e5-4c63-9b37-c7aaf3f57721"/>
    <xsd:import namespace="f5fae5c8-c55e-4b96-a5e6-0b252ef336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511c6-e2e5-4c63-9b37-c7aaf3f577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353ecf7-2dfb-4292-b846-613f29ad2617}" ma:internalName="TaxCatchAll" ma:showField="CatchAllData" ma:web="fe9511c6-e2e5-4c63-9b37-c7aaf3f577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ae5c8-c55e-4b96-a5e6-0b252ef33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3ef3db-1873-48f1-8e04-87b5542c2e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9511c6-e2e5-4c63-9b37-c7aaf3f57721" xsi:nil="true"/>
    <lcf76f155ced4ddcb4097134ff3c332f xmlns="f5fae5c8-c55e-4b96-a5e6-0b252ef336e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46FC0C-C2A1-4174-944D-0F57CCA23A66}"/>
</file>

<file path=customXml/itemProps2.xml><?xml version="1.0" encoding="utf-8"?>
<ds:datastoreItem xmlns:ds="http://schemas.openxmlformats.org/officeDocument/2006/customXml" ds:itemID="{A062EF58-D883-4AE6-8076-89602595AE09}"/>
</file>

<file path=customXml/itemProps3.xml><?xml version="1.0" encoding="utf-8"?>
<ds:datastoreItem xmlns:ds="http://schemas.openxmlformats.org/officeDocument/2006/customXml" ds:itemID="{C4673D88-1BCF-4BF8-A914-E6547C83C5B9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123</Words>
  <Application>Microsoft Office PowerPoint</Application>
  <PresentationFormat>Widescreen</PresentationFormat>
  <Paragraphs>28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1_Tema di Office</vt:lpstr>
      <vt:lpstr>Presentazione standard di PowerPoint</vt:lpstr>
      <vt:lpstr>We are safe on Mars! </vt:lpstr>
      <vt:lpstr>Terza missione: muoversi nella base spaziale</vt:lpstr>
      <vt:lpstr>Terza missione: muoversi nella base spaziale</vt:lpstr>
      <vt:lpstr>Terza missione: muoversi nella base spaziale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MORANO MARTINA</dc:creator>
  <cp:lastModifiedBy>MORANO MARTINA</cp:lastModifiedBy>
  <cp:revision>4</cp:revision>
  <dcterms:created xsi:type="dcterms:W3CDTF">2025-03-18T11:24:52Z</dcterms:created>
  <dcterms:modified xsi:type="dcterms:W3CDTF">2025-03-21T22:54:55Z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0x01010012EF5955ABB04C44BCA7F8166A6ACA45</vt:lpwstr>
  </property>
</Properties>
</file>